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89" r:id="rId1"/>
  </p:sldMasterIdLst>
  <p:notesMasterIdLst>
    <p:notesMasterId r:id="rId21"/>
  </p:notesMasterIdLst>
  <p:handoutMasterIdLst>
    <p:handoutMasterId r:id="rId22"/>
  </p:handoutMasterIdLst>
  <p:sldIdLst>
    <p:sldId id="380" r:id="rId2"/>
    <p:sldId id="387" r:id="rId3"/>
    <p:sldId id="351" r:id="rId4"/>
    <p:sldId id="388" r:id="rId5"/>
    <p:sldId id="368" r:id="rId6"/>
    <p:sldId id="438" r:id="rId7"/>
    <p:sldId id="439" r:id="rId8"/>
    <p:sldId id="440" r:id="rId9"/>
    <p:sldId id="389" r:id="rId10"/>
    <p:sldId id="390" r:id="rId11"/>
    <p:sldId id="416" r:id="rId12"/>
    <p:sldId id="418" r:id="rId13"/>
    <p:sldId id="408" r:id="rId14"/>
    <p:sldId id="409" r:id="rId15"/>
    <p:sldId id="414" r:id="rId16"/>
    <p:sldId id="424" r:id="rId17"/>
    <p:sldId id="396" r:id="rId18"/>
    <p:sldId id="422" r:id="rId19"/>
    <p:sldId id="437" r:id="rId20"/>
  </p:sldIdLst>
  <p:sldSz cx="9144000" cy="6858000" type="screen4x3"/>
  <p:notesSz cx="7023100" cy="9309100"/>
  <p:defaultTextStyle>
    <a:defPPr>
      <a:defRPr lang="en-US"/>
    </a:defPPr>
    <a:lvl1pPr algn="l" rtl="0" fontAlgn="base">
      <a:spcBef>
        <a:spcPct val="0"/>
      </a:spcBef>
      <a:spcAft>
        <a:spcPct val="0"/>
      </a:spcAft>
      <a:defRPr sz="2800" b="1" kern="1200">
        <a:solidFill>
          <a:schemeClr val="tx1"/>
        </a:solidFill>
        <a:latin typeface="Arial" pitchFamily="34" charset="0"/>
        <a:ea typeface="+mn-ea"/>
        <a:cs typeface="Arial" pitchFamily="34" charset="0"/>
      </a:defRPr>
    </a:lvl1pPr>
    <a:lvl2pPr marL="457200" algn="l" rtl="0" fontAlgn="base">
      <a:spcBef>
        <a:spcPct val="0"/>
      </a:spcBef>
      <a:spcAft>
        <a:spcPct val="0"/>
      </a:spcAft>
      <a:defRPr sz="2800" b="1" kern="1200">
        <a:solidFill>
          <a:schemeClr val="tx1"/>
        </a:solidFill>
        <a:latin typeface="Arial" pitchFamily="34" charset="0"/>
        <a:ea typeface="+mn-ea"/>
        <a:cs typeface="Arial" pitchFamily="34" charset="0"/>
      </a:defRPr>
    </a:lvl2pPr>
    <a:lvl3pPr marL="914400" algn="l" rtl="0" fontAlgn="base">
      <a:spcBef>
        <a:spcPct val="0"/>
      </a:spcBef>
      <a:spcAft>
        <a:spcPct val="0"/>
      </a:spcAft>
      <a:defRPr sz="2800" b="1"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sz="2800" b="1"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sz="2800" b="1" kern="1200">
        <a:solidFill>
          <a:schemeClr val="tx1"/>
        </a:solidFill>
        <a:latin typeface="Arial" pitchFamily="34" charset="0"/>
        <a:ea typeface="+mn-ea"/>
        <a:cs typeface="Arial" pitchFamily="34" charset="0"/>
      </a:defRPr>
    </a:lvl5pPr>
    <a:lvl6pPr marL="2286000" algn="l" defTabSz="914400" rtl="0" eaLnBrk="1" latinLnBrk="0" hangingPunct="1">
      <a:defRPr sz="2800" b="1" kern="1200">
        <a:solidFill>
          <a:schemeClr val="tx1"/>
        </a:solidFill>
        <a:latin typeface="Arial" pitchFamily="34" charset="0"/>
        <a:ea typeface="+mn-ea"/>
        <a:cs typeface="Arial" pitchFamily="34" charset="0"/>
      </a:defRPr>
    </a:lvl6pPr>
    <a:lvl7pPr marL="2743200" algn="l" defTabSz="914400" rtl="0" eaLnBrk="1" latinLnBrk="0" hangingPunct="1">
      <a:defRPr sz="2800" b="1" kern="1200">
        <a:solidFill>
          <a:schemeClr val="tx1"/>
        </a:solidFill>
        <a:latin typeface="Arial" pitchFamily="34" charset="0"/>
        <a:ea typeface="+mn-ea"/>
        <a:cs typeface="Arial" pitchFamily="34" charset="0"/>
      </a:defRPr>
    </a:lvl7pPr>
    <a:lvl8pPr marL="3200400" algn="l" defTabSz="914400" rtl="0" eaLnBrk="1" latinLnBrk="0" hangingPunct="1">
      <a:defRPr sz="2800" b="1" kern="1200">
        <a:solidFill>
          <a:schemeClr val="tx1"/>
        </a:solidFill>
        <a:latin typeface="Arial" pitchFamily="34" charset="0"/>
        <a:ea typeface="+mn-ea"/>
        <a:cs typeface="Arial" pitchFamily="34" charset="0"/>
      </a:defRPr>
    </a:lvl8pPr>
    <a:lvl9pPr marL="3657600" algn="l" defTabSz="914400" rtl="0" eaLnBrk="1" latinLnBrk="0" hangingPunct="1">
      <a:defRPr sz="2800" b="1" kern="1200">
        <a:solidFill>
          <a:schemeClr val="tx1"/>
        </a:solidFill>
        <a:latin typeface="Arial" pitchFamily="34" charset="0"/>
        <a:ea typeface="+mn-ea"/>
        <a:cs typeface="Arial" pitchFamily="34" charset="0"/>
      </a:defRPr>
    </a:lvl9pPr>
  </p:defaultTextStyle>
  <p:extLst>
    <p:ext uri="{521415D9-36F7-43E2-AB2F-B90AF26B5E84}">
      <p14:sectionLst xmlns:p14="http://schemas.microsoft.com/office/powerpoint/2010/main">
        <p14:section name="Default Section" id="{5831EB5A-AF21-4196-8A09-FB13B05CE848}">
          <p14:sldIdLst>
            <p14:sldId id="380"/>
            <p14:sldId id="387"/>
            <p14:sldId id="351"/>
            <p14:sldId id="388"/>
            <p14:sldId id="368"/>
            <p14:sldId id="438"/>
            <p14:sldId id="439"/>
            <p14:sldId id="440"/>
            <p14:sldId id="389"/>
            <p14:sldId id="390"/>
            <p14:sldId id="416"/>
            <p14:sldId id="418"/>
            <p14:sldId id="408"/>
            <p14:sldId id="409"/>
            <p14:sldId id="414"/>
            <p14:sldId id="424"/>
            <p14:sldId id="396"/>
            <p14:sldId id="422"/>
            <p14:sldId id="43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32">
          <p15:clr>
            <a:srgbClr val="A4A3A4"/>
          </p15:clr>
        </p15:guide>
        <p15:guide id="2" pos="2213">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000308"/>
    <a:srgbClr val="A50021"/>
    <a:srgbClr val="009900"/>
    <a:srgbClr val="006600"/>
    <a:srgbClr val="2D1199"/>
    <a:srgbClr val="CC9900"/>
    <a:srgbClr val="FFCC00"/>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712" autoAdjust="0"/>
  </p:normalViewPr>
  <p:slideViewPr>
    <p:cSldViewPr>
      <p:cViewPr varScale="1">
        <p:scale>
          <a:sx n="108" d="100"/>
          <a:sy n="108" d="100"/>
        </p:scale>
        <p:origin x="1704" y="102"/>
      </p:cViewPr>
      <p:guideLst>
        <p:guide orient="horz" pos="2160"/>
        <p:guide pos="2880"/>
      </p:guideLst>
    </p:cSldViewPr>
  </p:slideViewPr>
  <p:outlineViewPr>
    <p:cViewPr>
      <p:scale>
        <a:sx n="33" d="100"/>
        <a:sy n="33" d="100"/>
      </p:scale>
      <p:origin x="0" y="-2310"/>
    </p:cViewPr>
  </p:outlineViewPr>
  <p:notesTextViewPr>
    <p:cViewPr>
      <p:scale>
        <a:sx n="100" d="100"/>
        <a:sy n="100" d="100"/>
      </p:scale>
      <p:origin x="0" y="0"/>
    </p:cViewPr>
  </p:notesTextViewPr>
  <p:sorterViewPr>
    <p:cViewPr>
      <p:scale>
        <a:sx n="81" d="100"/>
        <a:sy n="81" d="100"/>
      </p:scale>
      <p:origin x="0" y="0"/>
    </p:cViewPr>
  </p:sorterViewPr>
  <p:notesViewPr>
    <p:cSldViewPr>
      <p:cViewPr varScale="1">
        <p:scale>
          <a:sx n="62" d="100"/>
          <a:sy n="62" d="100"/>
        </p:scale>
        <p:origin x="-1661" y="-106"/>
      </p:cViewPr>
      <p:guideLst>
        <p:guide orient="horz" pos="2932"/>
        <p:guide pos="2213"/>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hdr" sz="quarter"/>
          </p:nvPr>
        </p:nvSpPr>
        <p:spPr bwMode="auto">
          <a:xfrm>
            <a:off x="4" y="0"/>
            <a:ext cx="3044154" cy="465774"/>
          </a:xfrm>
          <a:prstGeom prst="rect">
            <a:avLst/>
          </a:prstGeom>
          <a:noFill/>
          <a:ln w="9525">
            <a:noFill/>
            <a:miter lim="800000"/>
            <a:headEnd/>
            <a:tailEnd/>
          </a:ln>
          <a:effectLst/>
        </p:spPr>
        <p:txBody>
          <a:bodyPr vert="horz" wrap="square" lIns="90955" tIns="45478" rIns="90955" bIns="45478" numCol="1" anchor="t" anchorCtr="0" compatLnSpc="1">
            <a:prstTxWarp prst="textNoShape">
              <a:avLst/>
            </a:prstTxWarp>
          </a:bodyPr>
          <a:lstStyle>
            <a:lvl1pPr eaLnBrk="0" hangingPunct="0">
              <a:defRPr sz="1200" b="0">
                <a:latin typeface="Times New Roman" pitchFamily="18" charset="0"/>
                <a:cs typeface="+mn-cs"/>
              </a:defRPr>
            </a:lvl1pPr>
          </a:lstStyle>
          <a:p>
            <a:pPr>
              <a:defRPr/>
            </a:pPr>
            <a:endParaRPr lang="en-US" dirty="0"/>
          </a:p>
        </p:txBody>
      </p:sp>
      <p:sp>
        <p:nvSpPr>
          <p:cNvPr id="19459" name="Rectangle 3"/>
          <p:cNvSpPr>
            <a:spLocks noGrp="1" noChangeArrowheads="1"/>
          </p:cNvSpPr>
          <p:nvPr>
            <p:ph type="dt" sz="quarter" idx="1"/>
          </p:nvPr>
        </p:nvSpPr>
        <p:spPr bwMode="auto">
          <a:xfrm>
            <a:off x="3980572" y="0"/>
            <a:ext cx="3042533" cy="465774"/>
          </a:xfrm>
          <a:prstGeom prst="rect">
            <a:avLst/>
          </a:prstGeom>
          <a:noFill/>
          <a:ln w="9525">
            <a:noFill/>
            <a:miter lim="800000"/>
            <a:headEnd/>
            <a:tailEnd/>
          </a:ln>
          <a:effectLst/>
        </p:spPr>
        <p:txBody>
          <a:bodyPr vert="horz" wrap="square" lIns="90955" tIns="45478" rIns="90955" bIns="45478" numCol="1" anchor="t" anchorCtr="0" compatLnSpc="1">
            <a:prstTxWarp prst="textNoShape">
              <a:avLst/>
            </a:prstTxWarp>
          </a:bodyPr>
          <a:lstStyle>
            <a:lvl1pPr algn="r" eaLnBrk="0" hangingPunct="0">
              <a:defRPr sz="1200" b="0">
                <a:latin typeface="Times New Roman" pitchFamily="18" charset="0"/>
                <a:cs typeface="+mn-cs"/>
              </a:defRPr>
            </a:lvl1pPr>
          </a:lstStyle>
          <a:p>
            <a:pPr>
              <a:defRPr/>
            </a:pPr>
            <a:endParaRPr lang="en-US" dirty="0"/>
          </a:p>
        </p:txBody>
      </p:sp>
      <p:sp>
        <p:nvSpPr>
          <p:cNvPr id="19460" name="Rectangle 4"/>
          <p:cNvSpPr>
            <a:spLocks noGrp="1" noChangeArrowheads="1"/>
          </p:cNvSpPr>
          <p:nvPr>
            <p:ph type="ftr" sz="quarter" idx="2"/>
          </p:nvPr>
        </p:nvSpPr>
        <p:spPr bwMode="auto">
          <a:xfrm>
            <a:off x="4" y="8843337"/>
            <a:ext cx="3044154" cy="465773"/>
          </a:xfrm>
          <a:prstGeom prst="rect">
            <a:avLst/>
          </a:prstGeom>
          <a:noFill/>
          <a:ln w="9525">
            <a:noFill/>
            <a:miter lim="800000"/>
            <a:headEnd/>
            <a:tailEnd/>
          </a:ln>
          <a:effectLst/>
        </p:spPr>
        <p:txBody>
          <a:bodyPr vert="horz" wrap="square" lIns="90955" tIns="45478" rIns="90955" bIns="45478" numCol="1" anchor="b" anchorCtr="0" compatLnSpc="1">
            <a:prstTxWarp prst="textNoShape">
              <a:avLst/>
            </a:prstTxWarp>
          </a:bodyPr>
          <a:lstStyle>
            <a:lvl1pPr eaLnBrk="0" hangingPunct="0">
              <a:defRPr sz="1200" b="0">
                <a:latin typeface="Times New Roman" pitchFamily="18" charset="0"/>
                <a:cs typeface="+mn-cs"/>
              </a:defRPr>
            </a:lvl1pPr>
          </a:lstStyle>
          <a:p>
            <a:pPr>
              <a:defRPr/>
            </a:pPr>
            <a:endParaRPr lang="en-US" dirty="0"/>
          </a:p>
        </p:txBody>
      </p:sp>
      <p:sp>
        <p:nvSpPr>
          <p:cNvPr id="19461" name="Rectangle 5"/>
          <p:cNvSpPr>
            <a:spLocks noGrp="1" noChangeArrowheads="1"/>
          </p:cNvSpPr>
          <p:nvPr>
            <p:ph type="sldNum" sz="quarter" idx="3"/>
          </p:nvPr>
        </p:nvSpPr>
        <p:spPr bwMode="auto">
          <a:xfrm>
            <a:off x="3980572" y="8843337"/>
            <a:ext cx="3042533" cy="465773"/>
          </a:xfrm>
          <a:prstGeom prst="rect">
            <a:avLst/>
          </a:prstGeom>
          <a:noFill/>
          <a:ln w="9525">
            <a:noFill/>
            <a:miter lim="800000"/>
            <a:headEnd/>
            <a:tailEnd/>
          </a:ln>
          <a:effectLst/>
        </p:spPr>
        <p:txBody>
          <a:bodyPr vert="horz" wrap="square" lIns="90955" tIns="45478" rIns="90955" bIns="45478" numCol="1" anchor="b" anchorCtr="0" compatLnSpc="1">
            <a:prstTxWarp prst="textNoShape">
              <a:avLst/>
            </a:prstTxWarp>
          </a:bodyPr>
          <a:lstStyle>
            <a:lvl1pPr algn="r" eaLnBrk="0" hangingPunct="0">
              <a:defRPr sz="1200" b="0">
                <a:latin typeface="Times New Roman" pitchFamily="18" charset="0"/>
                <a:cs typeface="+mn-cs"/>
              </a:defRPr>
            </a:lvl1pPr>
          </a:lstStyle>
          <a:p>
            <a:pPr>
              <a:defRPr/>
            </a:pPr>
            <a:fld id="{3F19C439-0933-400F-8B5D-9E434E1C0F91}" type="slidenum">
              <a:rPr lang="en-US"/>
              <a:pPr>
                <a:defRPr/>
              </a:pPr>
              <a:t>‹#›</a:t>
            </a:fld>
            <a:endParaRPr lang="en-US" dirty="0"/>
          </a:p>
        </p:txBody>
      </p:sp>
    </p:spTree>
    <p:extLst>
      <p:ext uri="{BB962C8B-B14F-4D97-AF65-F5344CB8AC3E}">
        <p14:creationId xmlns:p14="http://schemas.microsoft.com/office/powerpoint/2010/main" val="26671078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4" y="0"/>
            <a:ext cx="3044154" cy="465774"/>
          </a:xfrm>
          <a:prstGeom prst="rect">
            <a:avLst/>
          </a:prstGeom>
          <a:noFill/>
          <a:ln w="9525">
            <a:noFill/>
            <a:miter lim="800000"/>
            <a:headEnd/>
            <a:tailEnd/>
          </a:ln>
          <a:effectLst/>
        </p:spPr>
        <p:txBody>
          <a:bodyPr vert="horz" wrap="square" lIns="90955" tIns="45478" rIns="90955" bIns="45478" numCol="1" anchor="t" anchorCtr="0" compatLnSpc="1">
            <a:prstTxWarp prst="textNoShape">
              <a:avLst/>
            </a:prstTxWarp>
          </a:bodyPr>
          <a:lstStyle>
            <a:lvl1pPr eaLnBrk="0" hangingPunct="0">
              <a:defRPr sz="1200" b="0">
                <a:latin typeface="Times New Roman" pitchFamily="18" charset="0"/>
                <a:cs typeface="+mn-cs"/>
              </a:defRPr>
            </a:lvl1pPr>
          </a:lstStyle>
          <a:p>
            <a:pPr>
              <a:defRPr/>
            </a:pPr>
            <a:endParaRPr lang="en-US" dirty="0"/>
          </a:p>
        </p:txBody>
      </p:sp>
      <p:sp>
        <p:nvSpPr>
          <p:cNvPr id="39939" name="Rectangle 3"/>
          <p:cNvSpPr>
            <a:spLocks noGrp="1" noChangeArrowheads="1"/>
          </p:cNvSpPr>
          <p:nvPr>
            <p:ph type="dt" idx="1"/>
          </p:nvPr>
        </p:nvSpPr>
        <p:spPr bwMode="auto">
          <a:xfrm>
            <a:off x="3980572" y="0"/>
            <a:ext cx="3042533" cy="465774"/>
          </a:xfrm>
          <a:prstGeom prst="rect">
            <a:avLst/>
          </a:prstGeom>
          <a:noFill/>
          <a:ln w="9525">
            <a:noFill/>
            <a:miter lim="800000"/>
            <a:headEnd/>
            <a:tailEnd/>
          </a:ln>
          <a:effectLst/>
        </p:spPr>
        <p:txBody>
          <a:bodyPr vert="horz" wrap="square" lIns="90955" tIns="45478" rIns="90955" bIns="45478" numCol="1" anchor="t" anchorCtr="0" compatLnSpc="1">
            <a:prstTxWarp prst="textNoShape">
              <a:avLst/>
            </a:prstTxWarp>
          </a:bodyPr>
          <a:lstStyle>
            <a:lvl1pPr algn="r" eaLnBrk="0" hangingPunct="0">
              <a:defRPr sz="1200" b="0">
                <a:latin typeface="Times New Roman" pitchFamily="18" charset="0"/>
                <a:cs typeface="+mn-cs"/>
              </a:defRPr>
            </a:lvl1pPr>
          </a:lstStyle>
          <a:p>
            <a:pPr>
              <a:defRPr/>
            </a:pPr>
            <a:endParaRPr lang="en-US" dirty="0"/>
          </a:p>
        </p:txBody>
      </p:sp>
      <p:sp>
        <p:nvSpPr>
          <p:cNvPr id="27652" name="Rectangle 4"/>
          <p:cNvSpPr>
            <a:spLocks noGrp="1" noRot="1" noChangeAspect="1" noChangeArrowheads="1" noTextEdit="1"/>
          </p:cNvSpPr>
          <p:nvPr>
            <p:ph type="sldImg" idx="2"/>
          </p:nvPr>
        </p:nvSpPr>
        <p:spPr bwMode="auto">
          <a:xfrm>
            <a:off x="1184275" y="696913"/>
            <a:ext cx="4656138" cy="3492500"/>
          </a:xfrm>
          <a:prstGeom prst="rect">
            <a:avLst/>
          </a:prstGeom>
          <a:noFill/>
          <a:ln w="9525">
            <a:solidFill>
              <a:srgbClr val="000000"/>
            </a:solidFill>
            <a:miter lim="800000"/>
            <a:headEnd/>
            <a:tailEnd/>
          </a:ln>
        </p:spPr>
      </p:sp>
      <p:sp>
        <p:nvSpPr>
          <p:cNvPr id="39941" name="Rectangle 5"/>
          <p:cNvSpPr>
            <a:spLocks noGrp="1" noChangeArrowheads="1"/>
          </p:cNvSpPr>
          <p:nvPr>
            <p:ph type="body" sz="quarter" idx="3"/>
          </p:nvPr>
        </p:nvSpPr>
        <p:spPr bwMode="auto">
          <a:xfrm>
            <a:off x="936418" y="4422467"/>
            <a:ext cx="5150274" cy="4188778"/>
          </a:xfrm>
          <a:prstGeom prst="rect">
            <a:avLst/>
          </a:prstGeom>
          <a:noFill/>
          <a:ln w="9525">
            <a:noFill/>
            <a:miter lim="800000"/>
            <a:headEnd/>
            <a:tailEnd/>
          </a:ln>
          <a:effectLst/>
        </p:spPr>
        <p:txBody>
          <a:bodyPr vert="horz" wrap="square" lIns="90955" tIns="45478" rIns="90955" bIns="4547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9942" name="Rectangle 6"/>
          <p:cNvSpPr>
            <a:spLocks noGrp="1" noChangeArrowheads="1"/>
          </p:cNvSpPr>
          <p:nvPr>
            <p:ph type="ftr" sz="quarter" idx="4"/>
          </p:nvPr>
        </p:nvSpPr>
        <p:spPr bwMode="auto">
          <a:xfrm>
            <a:off x="4" y="8843337"/>
            <a:ext cx="3044154" cy="465773"/>
          </a:xfrm>
          <a:prstGeom prst="rect">
            <a:avLst/>
          </a:prstGeom>
          <a:noFill/>
          <a:ln w="9525">
            <a:noFill/>
            <a:miter lim="800000"/>
            <a:headEnd/>
            <a:tailEnd/>
          </a:ln>
          <a:effectLst/>
        </p:spPr>
        <p:txBody>
          <a:bodyPr vert="horz" wrap="square" lIns="90955" tIns="45478" rIns="90955" bIns="45478" numCol="1" anchor="b" anchorCtr="0" compatLnSpc="1">
            <a:prstTxWarp prst="textNoShape">
              <a:avLst/>
            </a:prstTxWarp>
          </a:bodyPr>
          <a:lstStyle>
            <a:lvl1pPr eaLnBrk="0" hangingPunct="0">
              <a:defRPr sz="1200" b="0">
                <a:latin typeface="Times New Roman" pitchFamily="18" charset="0"/>
                <a:cs typeface="+mn-cs"/>
              </a:defRPr>
            </a:lvl1pPr>
          </a:lstStyle>
          <a:p>
            <a:pPr>
              <a:defRPr/>
            </a:pPr>
            <a:endParaRPr lang="en-US" dirty="0"/>
          </a:p>
        </p:txBody>
      </p:sp>
      <p:sp>
        <p:nvSpPr>
          <p:cNvPr id="39943" name="Rectangle 7"/>
          <p:cNvSpPr>
            <a:spLocks noGrp="1" noChangeArrowheads="1"/>
          </p:cNvSpPr>
          <p:nvPr>
            <p:ph type="sldNum" sz="quarter" idx="5"/>
          </p:nvPr>
        </p:nvSpPr>
        <p:spPr bwMode="auto">
          <a:xfrm>
            <a:off x="3980572" y="8843337"/>
            <a:ext cx="3042533" cy="465773"/>
          </a:xfrm>
          <a:prstGeom prst="rect">
            <a:avLst/>
          </a:prstGeom>
          <a:noFill/>
          <a:ln w="9525">
            <a:noFill/>
            <a:miter lim="800000"/>
            <a:headEnd/>
            <a:tailEnd/>
          </a:ln>
          <a:effectLst/>
        </p:spPr>
        <p:txBody>
          <a:bodyPr vert="horz" wrap="square" lIns="90955" tIns="45478" rIns="90955" bIns="45478" numCol="1" anchor="b" anchorCtr="0" compatLnSpc="1">
            <a:prstTxWarp prst="textNoShape">
              <a:avLst/>
            </a:prstTxWarp>
          </a:bodyPr>
          <a:lstStyle>
            <a:lvl1pPr algn="r" eaLnBrk="0" hangingPunct="0">
              <a:defRPr sz="1200" b="0">
                <a:latin typeface="Times New Roman" pitchFamily="18" charset="0"/>
                <a:cs typeface="+mn-cs"/>
              </a:defRPr>
            </a:lvl1pPr>
          </a:lstStyle>
          <a:p>
            <a:pPr>
              <a:defRPr/>
            </a:pPr>
            <a:fld id="{26A6AE33-DA1F-4087-81DC-83C4158E50AA}" type="slidenum">
              <a:rPr lang="en-US"/>
              <a:pPr>
                <a:defRPr/>
              </a:pPr>
              <a:t>‹#›</a:t>
            </a:fld>
            <a:endParaRPr lang="en-US" dirty="0"/>
          </a:p>
        </p:txBody>
      </p:sp>
    </p:spTree>
    <p:extLst>
      <p:ext uri="{BB962C8B-B14F-4D97-AF65-F5344CB8AC3E}">
        <p14:creationId xmlns:p14="http://schemas.microsoft.com/office/powerpoint/2010/main" val="250129214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6A6AE33-DA1F-4087-81DC-83C4158E50AA}" type="slidenum">
              <a:rPr lang="en-US" smtClean="0"/>
              <a:pPr>
                <a:defRPr/>
              </a:pPr>
              <a:t>1</a:t>
            </a:fld>
            <a:endParaRPr lang="en-US" dirty="0"/>
          </a:p>
        </p:txBody>
      </p:sp>
    </p:spTree>
    <p:extLst>
      <p:ext uri="{BB962C8B-B14F-4D97-AF65-F5344CB8AC3E}">
        <p14:creationId xmlns:p14="http://schemas.microsoft.com/office/powerpoint/2010/main" val="14556693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6A6AE33-DA1F-4087-81DC-83C4158E50AA}" type="slidenum">
              <a:rPr lang="en-US" smtClean="0"/>
              <a:pPr>
                <a:defRPr/>
              </a:pPr>
              <a:t>2</a:t>
            </a:fld>
            <a:endParaRPr lang="en-US" dirty="0"/>
          </a:p>
        </p:txBody>
      </p:sp>
    </p:spTree>
    <p:extLst>
      <p:ext uri="{BB962C8B-B14F-4D97-AF65-F5344CB8AC3E}">
        <p14:creationId xmlns:p14="http://schemas.microsoft.com/office/powerpoint/2010/main" val="16141115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6A6AE33-DA1F-4087-81DC-83C4158E50AA}" type="slidenum">
              <a:rPr lang="en-US" smtClean="0"/>
              <a:pPr>
                <a:defRPr/>
              </a:pPr>
              <a:t>3</a:t>
            </a:fld>
            <a:endParaRPr lang="en-US" dirty="0"/>
          </a:p>
        </p:txBody>
      </p:sp>
    </p:spTree>
    <p:extLst>
      <p:ext uri="{BB962C8B-B14F-4D97-AF65-F5344CB8AC3E}">
        <p14:creationId xmlns:p14="http://schemas.microsoft.com/office/powerpoint/2010/main" val="9378131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6A6AE33-DA1F-4087-81DC-83C4158E50AA}" type="slidenum">
              <a:rPr lang="en-US" smtClean="0"/>
              <a:pPr>
                <a:defRPr/>
              </a:pPr>
              <a:t>4</a:t>
            </a:fld>
            <a:endParaRPr lang="en-US" dirty="0"/>
          </a:p>
        </p:txBody>
      </p:sp>
    </p:spTree>
    <p:extLst>
      <p:ext uri="{BB962C8B-B14F-4D97-AF65-F5344CB8AC3E}">
        <p14:creationId xmlns:p14="http://schemas.microsoft.com/office/powerpoint/2010/main" val="9014861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6A6AE33-DA1F-4087-81DC-83C4158E50AA}" type="slidenum">
              <a:rPr lang="en-US" smtClean="0"/>
              <a:pPr>
                <a:defRPr/>
              </a:pPr>
              <a:t>5</a:t>
            </a:fld>
            <a:endParaRPr lang="en-US" dirty="0"/>
          </a:p>
        </p:txBody>
      </p:sp>
    </p:spTree>
    <p:extLst>
      <p:ext uri="{BB962C8B-B14F-4D97-AF65-F5344CB8AC3E}">
        <p14:creationId xmlns:p14="http://schemas.microsoft.com/office/powerpoint/2010/main" val="32951106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p:txBody>
          <a:bodyPr/>
          <a:lstStyle/>
          <a:p>
            <a:pPr>
              <a:defRPr/>
            </a:pPr>
            <a:fld id="{798EE63E-54C5-46AC-A8CE-A2D03D9F696A}" type="slidenum">
              <a:rPr lang="en-US" smtClean="0"/>
              <a:pPr>
                <a:defRPr/>
              </a:pPr>
              <a:t>6</a:t>
            </a:fld>
            <a:endParaRPr lang="en-US" dirty="0"/>
          </a:p>
        </p:txBody>
      </p:sp>
      <p:sp>
        <p:nvSpPr>
          <p:cNvPr id="29699" name="Rectangle 2"/>
          <p:cNvSpPr>
            <a:spLocks noGrp="1" noRot="1" noChangeAspect="1" noChangeArrowheads="1" noTextEdit="1"/>
          </p:cNvSpPr>
          <p:nvPr>
            <p:ph type="sldImg"/>
          </p:nvPr>
        </p:nvSpPr>
        <p:spPr>
          <a:xfrm>
            <a:off x="1185863" y="698500"/>
            <a:ext cx="4656137" cy="3490913"/>
          </a:xfrm>
          <a:ln/>
        </p:spPr>
      </p:sp>
      <p:sp>
        <p:nvSpPr>
          <p:cNvPr id="29700" name="Rectangle 3"/>
          <p:cNvSpPr>
            <a:spLocks noGrp="1" noChangeArrowheads="1"/>
          </p:cNvSpPr>
          <p:nvPr>
            <p:ph type="body" idx="1"/>
          </p:nvPr>
        </p:nvSpPr>
        <p:spPr>
          <a:xfrm>
            <a:off x="936418" y="4422469"/>
            <a:ext cx="5150274" cy="4187187"/>
          </a:xfrm>
          <a:noFill/>
          <a:ln/>
        </p:spPr>
        <p:txBody>
          <a:bodyPr/>
          <a:lstStyle/>
          <a:p>
            <a:endParaRPr lang="en-US" b="0" i="0" u="none" baseline="0" dirty="0"/>
          </a:p>
        </p:txBody>
      </p:sp>
    </p:spTree>
    <p:extLst>
      <p:ext uri="{BB962C8B-B14F-4D97-AF65-F5344CB8AC3E}">
        <p14:creationId xmlns:p14="http://schemas.microsoft.com/office/powerpoint/2010/main" val="34459982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p:txBody>
          <a:bodyPr/>
          <a:lstStyle/>
          <a:p>
            <a:pPr>
              <a:defRPr/>
            </a:pPr>
            <a:fld id="{735E199D-47F3-4878-9474-29E0E8A75657}" type="slidenum">
              <a:rPr lang="en-US" smtClean="0"/>
              <a:pPr>
                <a:defRPr/>
              </a:pPr>
              <a:t>8</a:t>
            </a:fld>
            <a:endParaRPr lang="en-US" dirty="0"/>
          </a:p>
        </p:txBody>
      </p:sp>
      <p:sp>
        <p:nvSpPr>
          <p:cNvPr id="30723" name="Rectangle 2"/>
          <p:cNvSpPr>
            <a:spLocks noGrp="1" noRot="1" noChangeAspect="1" noChangeArrowheads="1" noTextEdit="1"/>
          </p:cNvSpPr>
          <p:nvPr>
            <p:ph type="sldImg"/>
          </p:nvPr>
        </p:nvSpPr>
        <p:spPr>
          <a:solidFill>
            <a:srgbClr val="FFFFFF"/>
          </a:solidFill>
          <a:ln/>
        </p:spPr>
      </p:sp>
      <p:sp>
        <p:nvSpPr>
          <p:cNvPr id="2" name="Notes Placeholder 1"/>
          <p:cNvSpPr>
            <a:spLocks noGrp="1"/>
          </p:cNvSpPr>
          <p:nvPr>
            <p:ph type="body" idx="1"/>
          </p:nvPr>
        </p:nvSpPr>
        <p:spPr/>
        <p:txBody>
          <a:bodyPr/>
          <a:lstStyle/>
          <a:p>
            <a:endParaRPr lang="en-US" baseline="0" dirty="0"/>
          </a:p>
        </p:txBody>
      </p:sp>
    </p:spTree>
    <p:extLst>
      <p:ext uri="{BB962C8B-B14F-4D97-AF65-F5344CB8AC3E}">
        <p14:creationId xmlns:p14="http://schemas.microsoft.com/office/powerpoint/2010/main" val="23085382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pPr>
              <a:defRPr/>
            </a:pPr>
            <a:fld id="{26A6AE33-DA1F-4087-81DC-83C4158E50AA}" type="slidenum">
              <a:rPr lang="en-US" smtClean="0"/>
              <a:pPr>
                <a:defRPr/>
              </a:pPr>
              <a:t>9</a:t>
            </a:fld>
            <a:endParaRPr lang="en-US" dirty="0"/>
          </a:p>
        </p:txBody>
      </p:sp>
    </p:spTree>
    <p:extLst>
      <p:ext uri="{BB962C8B-B14F-4D97-AF65-F5344CB8AC3E}">
        <p14:creationId xmlns:p14="http://schemas.microsoft.com/office/powerpoint/2010/main" val="25055847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6A6AE33-DA1F-4087-81DC-83C4158E50AA}" type="slidenum">
              <a:rPr lang="en-US" smtClean="0"/>
              <a:pPr>
                <a:defRPr/>
              </a:pPr>
              <a:t>10</a:t>
            </a:fld>
            <a:endParaRPr lang="en-US" dirty="0"/>
          </a:p>
        </p:txBody>
      </p:sp>
    </p:spTree>
    <p:extLst>
      <p:ext uri="{BB962C8B-B14F-4D97-AF65-F5344CB8AC3E}">
        <p14:creationId xmlns:p14="http://schemas.microsoft.com/office/powerpoint/2010/main" val="33494590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pPr>
              <a:defRPr/>
            </a:pPr>
            <a:fld id="{26A6AE33-DA1F-4087-81DC-83C4158E50AA}" type="slidenum">
              <a:rPr lang="en-US" smtClean="0"/>
              <a:pPr>
                <a:defRPr/>
              </a:pPr>
              <a:t>13</a:t>
            </a:fld>
            <a:endParaRPr lang="en-US" dirty="0"/>
          </a:p>
        </p:txBody>
      </p:sp>
    </p:spTree>
    <p:extLst>
      <p:ext uri="{BB962C8B-B14F-4D97-AF65-F5344CB8AC3E}">
        <p14:creationId xmlns:p14="http://schemas.microsoft.com/office/powerpoint/2010/main" val="39454120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6A6AE33-DA1F-4087-81DC-83C4158E50AA}" type="slidenum">
              <a:rPr lang="en-US" smtClean="0"/>
              <a:pPr>
                <a:defRPr/>
              </a:pPr>
              <a:t>14</a:t>
            </a:fld>
            <a:endParaRPr lang="en-US" dirty="0"/>
          </a:p>
        </p:txBody>
      </p:sp>
    </p:spTree>
    <p:extLst>
      <p:ext uri="{BB962C8B-B14F-4D97-AF65-F5344CB8AC3E}">
        <p14:creationId xmlns:p14="http://schemas.microsoft.com/office/powerpoint/2010/main" val="33797477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6A6AE33-DA1F-4087-81DC-83C4158E50AA}" type="slidenum">
              <a:rPr lang="en-US" smtClean="0"/>
              <a:pPr>
                <a:defRPr/>
              </a:pPr>
              <a:t>17</a:t>
            </a:fld>
            <a:endParaRPr lang="en-US" dirty="0"/>
          </a:p>
        </p:txBody>
      </p:sp>
    </p:spTree>
    <p:extLst>
      <p:ext uri="{BB962C8B-B14F-4D97-AF65-F5344CB8AC3E}">
        <p14:creationId xmlns:p14="http://schemas.microsoft.com/office/powerpoint/2010/main" val="22289067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en-US"/>
              <a:t>Click to edit Master title style</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24EF9C56-40B8-4EF9-B826-A24CF5FC4D70}" type="datetime1">
              <a:rPr lang="en-US" smtClean="0"/>
              <a:pPr>
                <a:defRPr/>
              </a:pPr>
              <a:t>2/24/2020</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397209DC-9E0D-468B-9799-F441807A44A9}" type="slidenum">
              <a:rPr lang="en-US" smtClean="0"/>
              <a:pPr>
                <a:defRPr/>
              </a:pPr>
              <a:t>‹#›</a:t>
            </a:fld>
            <a:endParaRPr lang="en-US" dirty="0"/>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ransition>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2F1C80F1-86D1-4096-BA26-AB0B9649CBAB}" type="datetime1">
              <a:rPr lang="en-US" smtClean="0"/>
              <a:pPr>
                <a:defRPr/>
              </a:pPr>
              <a:t>2/24/2020</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6FF955FC-CB5E-427F-9EE0-41A75310139D}" type="slidenum">
              <a:rPr lang="en-US" smtClean="0"/>
              <a:pPr>
                <a:defRPr/>
              </a:pPr>
              <a:t>‹#›</a:t>
            </a:fld>
            <a:endParaRPr lang="en-US" dirty="0"/>
          </a:p>
        </p:txBody>
      </p:sp>
    </p:spTree>
  </p:cSld>
  <p:clrMapOvr>
    <a:masterClrMapping/>
  </p:clrMapOvr>
  <p:transition>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en-US"/>
              <a:t>Click to edit Master title style</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B9EDE9D-DBED-48D1-8212-39A31F60F5C9}" type="datetime1">
              <a:rPr lang="en-US" smtClean="0"/>
              <a:pPr>
                <a:defRPr/>
              </a:pPr>
              <a:t>2/24/2020</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FDDCEDDA-38F1-4330-932C-8D213AAC04D5}" type="slidenum">
              <a:rPr lang="en-US" smtClean="0"/>
              <a:pPr>
                <a:defRPr/>
              </a:pPr>
              <a:t>‹#›</a:t>
            </a:fld>
            <a:endParaRPr lang="en-US" dirty="0"/>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ransition>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F516EE33-BB59-4BA4-9010-9F55F171616B}" type="datetime1">
              <a:rPr lang="en-US" smtClean="0"/>
              <a:pPr>
                <a:defRPr/>
              </a:pPr>
              <a:t>2/24/2020</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C005D7A3-2774-41C9-8C2A-CBE1DD8DE6BD}" type="slidenum">
              <a:rPr lang="en-US" smtClean="0"/>
              <a:pPr>
                <a:defRPr/>
              </a:pPr>
              <a:t>‹#›</a:t>
            </a:fld>
            <a:endParaRPr lang="en-US" dirty="0"/>
          </a:p>
        </p:txBody>
      </p:sp>
    </p:spTree>
  </p:cSld>
  <p:clrMapOvr>
    <a:masterClrMapping/>
  </p:clrMapOvr>
  <p:transition>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DCC783F-0D26-4649-8BC1-4B887856A1CD}" type="datetime1">
              <a:rPr lang="en-US" smtClean="0"/>
              <a:pPr>
                <a:defRPr/>
              </a:pPr>
              <a:t>2/24/2020</a:t>
            </a:fld>
            <a:endParaRPr lang="en-US" dirty="0"/>
          </a:p>
        </p:txBody>
      </p:sp>
      <p:sp>
        <p:nvSpPr>
          <p:cNvPr id="8" name="Footer Placeholder 7"/>
          <p:cNvSpPr>
            <a:spLocks noGrp="1"/>
          </p:cNvSpPr>
          <p:nvPr>
            <p:ph type="ftr" sz="quarter" idx="11"/>
          </p:nvPr>
        </p:nvSpPr>
        <p:spPr/>
        <p:txBody>
          <a:bodyPr/>
          <a:lstStyle/>
          <a:p>
            <a:pPr>
              <a:defRPr/>
            </a:pPr>
            <a:endParaRPr lang="en-US" dirty="0"/>
          </a:p>
        </p:txBody>
      </p:sp>
      <p:sp>
        <p:nvSpPr>
          <p:cNvPr id="9" name="Slide Number Placeholder 8"/>
          <p:cNvSpPr>
            <a:spLocks noGrp="1"/>
          </p:cNvSpPr>
          <p:nvPr>
            <p:ph type="sldNum" sz="quarter" idx="12"/>
          </p:nvPr>
        </p:nvSpPr>
        <p:spPr/>
        <p:txBody>
          <a:bodyPr/>
          <a:lstStyle/>
          <a:p>
            <a:pPr>
              <a:defRPr/>
            </a:pPr>
            <a:fld id="{0A263936-5243-401D-BA98-338526BE099B}" type="slidenum">
              <a:rPr lang="en-US" smtClean="0"/>
              <a:pPr>
                <a:defRPr/>
              </a:pPr>
              <a:t>‹#›</a:t>
            </a:fld>
            <a:endParaRPr lang="en-US" dirty="0"/>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CCE87DFF-DAFB-422C-A71F-C094A9668E06}" type="datetime1">
              <a:rPr lang="en-US" smtClean="0"/>
              <a:pPr>
                <a:defRPr/>
              </a:pPr>
              <a:t>2/24/2020</a:t>
            </a:fld>
            <a:endParaRPr lang="en-US" dirty="0"/>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defRPr/>
            </a:pPr>
            <a:fld id="{43388692-FB90-41BA-940F-AE8E5F1F153C}" type="slidenum">
              <a:rPr lang="en-US" smtClean="0"/>
              <a:pPr>
                <a:defRPr/>
              </a:pPr>
              <a:t>‹#›</a:t>
            </a:fld>
            <a:endParaRPr lang="en-US" dirty="0"/>
          </a:p>
        </p:txBody>
      </p:sp>
    </p:spTree>
  </p:cSld>
  <p:clrMapOvr>
    <a:masterClrMapping/>
  </p:clrMapOvr>
  <p:transition>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25D313FC-135F-4A0B-9433-43CB90EC3B25}" type="datetime1">
              <a:rPr lang="en-US" smtClean="0"/>
              <a:pPr>
                <a:defRPr/>
              </a:pPr>
              <a:t>2/24/2020</a:t>
            </a:fld>
            <a:endParaRPr lang="en-US" dirty="0"/>
          </a:p>
        </p:txBody>
      </p:sp>
      <p:sp>
        <p:nvSpPr>
          <p:cNvPr id="3" name="Footer Placeholder 2"/>
          <p:cNvSpPr>
            <a:spLocks noGrp="1"/>
          </p:cNvSpPr>
          <p:nvPr>
            <p:ph type="ftr" sz="quarter" idx="11"/>
          </p:nvPr>
        </p:nvSpPr>
        <p:spPr/>
        <p:txBody>
          <a:bodyPr/>
          <a:lstStyle/>
          <a:p>
            <a:pPr>
              <a:defRPr/>
            </a:pPr>
            <a:endParaRPr lang="en-US" dirty="0"/>
          </a:p>
        </p:txBody>
      </p:sp>
      <p:sp>
        <p:nvSpPr>
          <p:cNvPr id="4" name="Slide Number Placeholder 3"/>
          <p:cNvSpPr>
            <a:spLocks noGrp="1"/>
          </p:cNvSpPr>
          <p:nvPr>
            <p:ph type="sldNum" sz="quarter" idx="12"/>
          </p:nvPr>
        </p:nvSpPr>
        <p:spPr/>
        <p:txBody>
          <a:bodyPr/>
          <a:lstStyle/>
          <a:p>
            <a:pPr>
              <a:defRPr/>
            </a:pPr>
            <a:fld id="{CD77F700-50B1-4AF5-B8CA-6D6C2E0AC543}" type="slidenum">
              <a:rPr lang="en-US" smtClean="0"/>
              <a:pPr>
                <a:defRPr/>
              </a:pPr>
              <a:t>‹#›</a:t>
            </a:fld>
            <a:endParaRPr lang="en-US" dirty="0"/>
          </a:p>
        </p:txBody>
      </p:sp>
    </p:spTree>
  </p:cSld>
  <p:clrMapOvr>
    <a:masterClrMapping/>
  </p:clrMapOvr>
  <p:transition>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en-US"/>
              <a:t>Click to edit Master title style</a:t>
            </a:r>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601D1041-BDE1-44A5-9AF8-3555AD2BC7D0}" type="datetime1">
              <a:rPr lang="en-US" smtClean="0"/>
              <a:pPr>
                <a:defRPr/>
              </a:pPr>
              <a:t>2/24/2020</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77E9A1BA-4826-41C4-9180-4E9B726CF9D2}" type="slidenum">
              <a:rPr lang="en-US" smtClean="0"/>
              <a:pPr>
                <a:defRPr/>
              </a:pPr>
              <a:t>‹#›</a:t>
            </a:fld>
            <a:endParaRPr lang="en-US" dirty="0"/>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en-US"/>
              <a:t>Click to edit Master title style</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6FB376FD-A8DA-43BE-92AC-924609124598}" type="datetime1">
              <a:rPr lang="en-US" smtClean="0"/>
              <a:pPr>
                <a:defRPr/>
              </a:pPr>
              <a:t>2/24/2020</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20EA8ED0-8897-47AF-986D-96D5F8440721}" type="slidenum">
              <a:rPr lang="en-US" smtClean="0"/>
              <a:pPr>
                <a:defRPr/>
              </a:pPr>
              <a:t>‹#›</a:t>
            </a:fld>
            <a:endParaRPr lang="en-US" dirty="0"/>
          </a:p>
        </p:txBody>
      </p:sp>
    </p:spTree>
  </p:cSld>
  <p:clrMapOvr>
    <a:masterClrMapping/>
  </p:clrMapOvr>
  <p:transition>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883F35C1-D624-4124-B25D-6FFC25BAD498}" type="datetime1">
              <a:rPr lang="en-US" smtClean="0"/>
              <a:pPr>
                <a:defRPr/>
              </a:pPr>
              <a:t>2/24/2020</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D1ACB99F-35B1-4366-A051-CF5A5232FB95}" type="slidenum">
              <a:rPr lang="en-US" smtClean="0"/>
              <a:pPr>
                <a:defRPr/>
              </a:pPr>
              <a:t>‹#›</a:t>
            </a:fld>
            <a:endParaRPr lang="en-US" dirty="0"/>
          </a:p>
        </p:txBody>
      </p:sp>
    </p:spTree>
  </p:cSld>
  <p:clrMapOvr>
    <a:masterClrMapping/>
  </p:clrMapOvr>
  <p:transition>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213E28A4-D24A-4054-939E-5DDCB3C1E251}" type="datetime1">
              <a:rPr lang="en-US" smtClean="0"/>
              <a:pPr>
                <a:defRPr/>
              </a:pPr>
              <a:t>2/24/2020</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3458EA65-F51F-43C0-A8EA-C5E5BCB6FFF1}" type="slidenum">
              <a:rPr lang="en-US" smtClean="0"/>
              <a:pPr>
                <a:defRPr/>
              </a:pPr>
              <a:t>‹#›</a:t>
            </a:fld>
            <a:endParaRPr lang="en-US" dirty="0"/>
          </a:p>
        </p:txBody>
      </p:sp>
    </p:spTree>
  </p:cSld>
  <p:clrMapOvr>
    <a:masterClrMapping/>
  </p:clrMapOvr>
  <p:transition>
    <p:wipe dir="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5486400" cy="685800"/>
          </a:xfrm>
        </p:spPr>
        <p:txBody>
          <a:bodyPr/>
          <a:lstStyle/>
          <a:p>
            <a:r>
              <a:rPr lang="en-US"/>
              <a:t>Click to edit Master title style</a:t>
            </a:r>
          </a:p>
        </p:txBody>
      </p:sp>
      <p:sp>
        <p:nvSpPr>
          <p:cNvPr id="3" name="Table Placeholder 2"/>
          <p:cNvSpPr>
            <a:spLocks noGrp="1"/>
          </p:cNvSpPr>
          <p:nvPr>
            <p:ph type="tbl" idx="1"/>
          </p:nvPr>
        </p:nvSpPr>
        <p:spPr>
          <a:xfrm>
            <a:off x="533400" y="1981200"/>
            <a:ext cx="8153400" cy="4114800"/>
          </a:xfrm>
        </p:spPr>
        <p:txBody>
          <a:bodyPr/>
          <a:lstStyle/>
          <a:p>
            <a:pPr lvl="0"/>
            <a:endParaRPr lang="en-US" noProof="0" dirty="0"/>
          </a:p>
        </p:txBody>
      </p:sp>
      <p:sp>
        <p:nvSpPr>
          <p:cNvPr id="4" name="Rectangle 4"/>
          <p:cNvSpPr>
            <a:spLocks noGrp="1" noChangeArrowheads="1"/>
          </p:cNvSpPr>
          <p:nvPr>
            <p:ph type="dt" sz="half" idx="10"/>
          </p:nvPr>
        </p:nvSpPr>
        <p:spPr>
          <a:ln/>
        </p:spPr>
        <p:txBody>
          <a:bodyPr/>
          <a:lstStyle>
            <a:lvl1pPr>
              <a:defRPr/>
            </a:lvl1pPr>
          </a:lstStyle>
          <a:p>
            <a:pPr>
              <a:defRPr/>
            </a:pPr>
            <a:fld id="{36FC9C49-EFF3-4D50-803D-52A801246124}" type="datetime1">
              <a:rPr lang="en-US"/>
              <a:pPr>
                <a:defRPr/>
              </a:pPr>
              <a:t>2/24/2020</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9942430C-E896-469E-BBC5-6A49566645C4}" type="slidenum">
              <a:rPr lang="en-US"/>
              <a:pPr>
                <a:defRPr/>
              </a:pPr>
              <a:t>‹#›</a:t>
            </a:fld>
            <a:endParaRPr lang="en-US" dirty="0"/>
          </a:p>
        </p:txBody>
      </p:sp>
    </p:spTree>
  </p:cSld>
  <p:clrMapOvr>
    <a:masterClrMapping/>
  </p:clrMapOvr>
  <p:transition>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pPr>
              <a:defRPr/>
            </a:pPr>
            <a:fld id="{47C8A3B2-E4CF-4D1C-96CD-B747EC341A78}" type="datetime1">
              <a:rPr lang="en-US" smtClean="0"/>
              <a:pPr>
                <a:defRPr/>
              </a:pPr>
              <a:t>2/24/2020</a:t>
            </a:fld>
            <a:endParaRPr lang="en-US" dirty="0"/>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pPr>
              <a:defRPr/>
            </a:pPr>
            <a:endParaRPr lang="en-US" dirty="0"/>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pPr>
              <a:defRPr/>
            </a:pPr>
            <a:fld id="{DB840CA1-2EBD-4901-8611-A0C82C9C1A3C}" type="slidenum">
              <a:rPr lang="en-US" smtClean="0"/>
              <a:pPr>
                <a:defRPr/>
              </a:pPr>
              <a:t>‹#›</a:t>
            </a:fld>
            <a:endParaRPr lang="en-US" dirty="0"/>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Lst>
  <p:transition>
    <p:wipe dir="d"/>
  </p:transition>
  <p:hf hdr="0" ftr="0" dt="0"/>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osc.gov/Pages/HatchAct-FAQs.aspx" TargetMode="External"/><Relationship Id="rId2" Type="http://schemas.openxmlformats.org/officeDocument/2006/relationships/hyperlink" Target="https://osc.gov/Pages/HatchAct.aspx" TargetMode="Externa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hyperlink" Target="mailto:DOI_Ethics@sol.doi.gov" TargetMode="External"/><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hyperlink" Target="https://www.doi.gov/ethics/political-activity"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google.com/url?sa=i&amp;source=images&amp;cd=&amp;cad=rja&amp;uact=8&amp;docid=QanOc4elti2_UM&amp;tbnid=fTKCrFX9aTbCVM&amp;ved=0CAgQjRw&amp;url=https://www.facebook.com/&amp;ei=bm6MU_6jHIuPqAbArILYBw&amp;psig=AFQjCNE9eIirP9_xtGhRID_CgCRc75cpUQ&amp;ust=1401798638531863" TargetMode="Externa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hyperlink" Target="https://www.google.com/url?sa=i&amp;rct=j&amp;q=&amp;esrc=s&amp;source=images&amp;cd=&amp;cad=rja&amp;uact=8&amp;docid=psFvxA6Qn1FZxM&amp;tbnid=LiQx2DVPacpCeM:&amp;ved=0CAUQjRw&amp;url=https://investor.twitterinc.com/&amp;ei=I2aMU5PGFMvlsASowIGwAQ&amp;bvm=bv.67720277,d.aWw&amp;psig=AFQjCNHM03UvLN9y7kmlx2PR-xLlm0fQDQ&amp;ust=1401796509048266"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7.png"/><Relationship Id="rId7" Type="http://schemas.openxmlformats.org/officeDocument/2006/relationships/hyperlink" Target="http://www.google.com/url?sa=i&amp;rct=j&amp;q=&amp;esrc=s&amp;source=images&amp;cd=&amp;cad=rja&amp;uact=8&amp;docid=SwTemTYrmas7HM&amp;tbnid=bi4KhAKqn1X4VM:&amp;ved=0CAUQjRw&amp;url=http://www.salon.com/2013/09/24/teens_get_digital_eraser_bill_for_embarrassing_posts/&amp;ei=eneMU9f7NY-pyATb-IKICw&amp;psig=AFQjCNE2FQylZGcZrJJlbZQFeBOIjw2Ycg&amp;ust=1401800950248934" TargetMode="External"/><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hyperlink" Target="http://www.google.com/url?sa=i&amp;rct=j&amp;q=&amp;esrc=s&amp;source=images&amp;cd=&amp;cad=rja&amp;uact=8&amp;docid=WZzFEHUMultS2M&amp;tbnid=LfRu4KLlxvImAM:&amp;ved=0CAUQjRw&amp;url=http://www.karahly.com/stationary.html&amp;ei=xXOMU4uWHqzmsATNtIKQDw&amp;bvm=bv.67720277,d.aWw&amp;psig=AFQjCNFgyL1vIM7XoFB0q7AxLYwFZk1rOg&amp;ust=1401799994984901" TargetMode="External"/><Relationship Id="rId4" Type="http://schemas.openxmlformats.org/officeDocument/2006/relationships/image" Target="../media/image8.png"/><Relationship Id="rId9" Type="http://schemas.openxmlformats.org/officeDocument/2006/relationships/image" Target="../media/image11.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OI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44679" y="1066800"/>
            <a:ext cx="1219200" cy="1219200"/>
          </a:xfrm>
          <a:prstGeom prst="rect">
            <a:avLst/>
          </a:prstGeom>
        </p:spPr>
      </p:pic>
      <p:sp>
        <p:nvSpPr>
          <p:cNvPr id="4" name="TextBox 3"/>
          <p:cNvSpPr txBox="1"/>
          <p:nvPr/>
        </p:nvSpPr>
        <p:spPr>
          <a:xfrm>
            <a:off x="5486400" y="4495800"/>
            <a:ext cx="2971800" cy="1908215"/>
          </a:xfrm>
          <a:prstGeom prst="rect">
            <a:avLst/>
          </a:prstGeom>
          <a:noFill/>
        </p:spPr>
        <p:txBody>
          <a:bodyPr wrap="square" rtlCol="0">
            <a:spAutoFit/>
          </a:bodyPr>
          <a:lstStyle/>
          <a:p>
            <a:r>
              <a:rPr lang="en-US" sz="1600" dirty="0"/>
              <a:t>Nancy Baumgartner</a:t>
            </a:r>
          </a:p>
          <a:p>
            <a:r>
              <a:rPr lang="en-US" sz="1600" dirty="0"/>
              <a:t>Deputy Ethics Counselor</a:t>
            </a:r>
          </a:p>
          <a:p>
            <a:endParaRPr lang="en-US" sz="1600" dirty="0"/>
          </a:p>
          <a:p>
            <a:r>
              <a:rPr lang="en-US" sz="1600" dirty="0"/>
              <a:t>Presented at the Human Capital All-Hands meeting </a:t>
            </a:r>
          </a:p>
          <a:p>
            <a:r>
              <a:rPr lang="en-US" sz="1600" dirty="0"/>
              <a:t>Sept 14, 2016</a:t>
            </a:r>
          </a:p>
          <a:p>
            <a:endParaRPr lang="en-US" sz="1100" b="0" dirty="0">
              <a:solidFill>
                <a:srgbClr val="000308"/>
              </a:solidFill>
            </a:endParaRPr>
          </a:p>
          <a:p>
            <a:r>
              <a:rPr lang="en-US" sz="1100" b="0" dirty="0">
                <a:solidFill>
                  <a:srgbClr val="000308"/>
                </a:solidFill>
              </a:rPr>
              <a:t> </a:t>
            </a:r>
          </a:p>
        </p:txBody>
      </p:sp>
      <p:sp>
        <p:nvSpPr>
          <p:cNvPr id="3" name="Content Placeholder 2"/>
          <p:cNvSpPr>
            <a:spLocks noGrp="1"/>
          </p:cNvSpPr>
          <p:nvPr>
            <p:ph idx="1"/>
          </p:nvPr>
        </p:nvSpPr>
        <p:spPr>
          <a:xfrm>
            <a:off x="762000" y="990600"/>
            <a:ext cx="7772400" cy="3886200"/>
          </a:xfrm>
        </p:spPr>
        <p:txBody>
          <a:bodyPr>
            <a:normAutofit/>
          </a:bodyPr>
          <a:lstStyle/>
          <a:p>
            <a:pPr marL="0" indent="0">
              <a:buNone/>
            </a:pPr>
            <a:endParaRPr lang="en-US" sz="4800" b="1" dirty="0">
              <a:solidFill>
                <a:schemeClr val="tx1"/>
              </a:solidFill>
            </a:endParaRPr>
          </a:p>
          <a:p>
            <a:pPr marL="0" indent="0" algn="ctr">
              <a:buNone/>
            </a:pPr>
            <a:r>
              <a:rPr lang="en-US" sz="4000" b="1" dirty="0">
                <a:solidFill>
                  <a:schemeClr val="tx1"/>
                </a:solidFill>
              </a:rPr>
              <a:t>The 2016 Election Season </a:t>
            </a:r>
          </a:p>
          <a:p>
            <a:pPr marL="0" indent="0" algn="ctr">
              <a:buNone/>
            </a:pPr>
            <a:r>
              <a:rPr lang="en-US" sz="4000" b="1" dirty="0">
                <a:solidFill>
                  <a:schemeClr val="tx1"/>
                </a:solidFill>
              </a:rPr>
              <a:t>Hatch Act Information</a:t>
            </a:r>
            <a:endParaRPr lang="en-US" sz="4000" i="1" cap="all" dirty="0">
              <a:solidFill>
                <a:schemeClr val="tx1"/>
              </a:solidFill>
              <a:effectLst>
                <a:outerShdw blurRad="38100" dist="38100" dir="2700000" algn="tl">
                  <a:srgbClr val="C0C0C0"/>
                </a:outerShdw>
              </a:effectLst>
              <a:latin typeface="Arial" charset="0"/>
            </a:endParaRPr>
          </a:p>
        </p:txBody>
      </p:sp>
      <p:sp>
        <p:nvSpPr>
          <p:cNvPr id="7" name="Title 6">
            <a:extLst>
              <a:ext uri="{FF2B5EF4-FFF2-40B4-BE49-F238E27FC236}">
                <a16:creationId xmlns:a16="http://schemas.microsoft.com/office/drawing/2014/main" id="{631B2C8A-43F4-4F0A-825D-CADF2F21D6B9}"/>
              </a:ext>
            </a:extLst>
          </p:cNvPr>
          <p:cNvSpPr>
            <a:spLocks noGrp="1"/>
          </p:cNvSpPr>
          <p:nvPr>
            <p:ph type="title"/>
          </p:nvPr>
        </p:nvSpPr>
        <p:spPr/>
        <p:txBody>
          <a:bodyPr/>
          <a:lstStyle/>
          <a:p>
            <a:r>
              <a:rPr lang="en-US" dirty="0"/>
              <a:t> </a:t>
            </a:r>
          </a:p>
        </p:txBody>
      </p:sp>
    </p:spTree>
    <p:extLst>
      <p:ext uri="{BB962C8B-B14F-4D97-AF65-F5344CB8AC3E}">
        <p14:creationId xmlns:p14="http://schemas.microsoft.com/office/powerpoint/2010/main" val="4098005431"/>
      </p:ext>
    </p:extLst>
  </p:cSld>
  <p:clrMapOvr>
    <a:masterClrMapping/>
  </p:clrMapOvr>
  <p:transition>
    <p:wipe dir="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85800" y="3352800"/>
            <a:ext cx="7848600" cy="3293209"/>
          </a:xfrm>
          <a:prstGeom prst="rect">
            <a:avLst/>
          </a:prstGeom>
          <a:noFill/>
        </p:spPr>
        <p:txBody>
          <a:bodyPr wrap="square" rtlCol="0">
            <a:spAutoFit/>
          </a:bodyPr>
          <a:lstStyle/>
          <a:p>
            <a:pPr marL="457200" indent="-457200">
              <a:buFont typeface="Wingdings" panose="05000000000000000000" pitchFamily="2" charset="2"/>
              <a:buChar char="§"/>
            </a:pPr>
            <a:r>
              <a:rPr lang="en-US" sz="2600" b="0" dirty="0">
                <a:solidFill>
                  <a:srgbClr val="000308"/>
                </a:solidFill>
                <a:latin typeface="+mn-lt"/>
              </a:rPr>
              <a:t>Ensures that programs are administered in a nonpartisan fashion</a:t>
            </a:r>
          </a:p>
          <a:p>
            <a:pPr marL="457200" indent="-457200">
              <a:buFont typeface="Wingdings" panose="05000000000000000000" pitchFamily="2" charset="2"/>
              <a:buChar char="§"/>
            </a:pPr>
            <a:endParaRPr lang="en-US" sz="2600" b="0" dirty="0">
              <a:solidFill>
                <a:srgbClr val="000308"/>
              </a:solidFill>
              <a:latin typeface="+mn-lt"/>
            </a:endParaRPr>
          </a:p>
          <a:p>
            <a:pPr marL="457200" indent="-457200">
              <a:buFont typeface="Wingdings" panose="05000000000000000000" pitchFamily="2" charset="2"/>
              <a:buChar char="§"/>
            </a:pPr>
            <a:r>
              <a:rPr lang="en-US" sz="2600" b="0" dirty="0">
                <a:solidFill>
                  <a:srgbClr val="000308"/>
                </a:solidFill>
                <a:latin typeface="+mn-lt"/>
              </a:rPr>
              <a:t>Protects employees from political coercion</a:t>
            </a:r>
          </a:p>
          <a:p>
            <a:pPr marL="457200" indent="-457200">
              <a:buFont typeface="Wingdings" panose="05000000000000000000" pitchFamily="2" charset="2"/>
              <a:buChar char="§"/>
            </a:pPr>
            <a:endParaRPr lang="en-US" sz="2600" b="0" dirty="0">
              <a:solidFill>
                <a:srgbClr val="000308"/>
              </a:solidFill>
              <a:latin typeface="+mn-lt"/>
            </a:endParaRPr>
          </a:p>
          <a:p>
            <a:pPr marL="457200" indent="-457200">
              <a:buFont typeface="Wingdings" panose="05000000000000000000" pitchFamily="2" charset="2"/>
              <a:buChar char="§"/>
            </a:pPr>
            <a:r>
              <a:rPr lang="en-US" sz="2600" b="0" dirty="0">
                <a:solidFill>
                  <a:srgbClr val="000308"/>
                </a:solidFill>
                <a:latin typeface="+mn-lt"/>
              </a:rPr>
              <a:t>Ensures that employee advancement is based on merit and not political affiliation</a:t>
            </a:r>
          </a:p>
          <a:p>
            <a:endParaRPr lang="en-US" sz="2600" b="0" dirty="0">
              <a:solidFill>
                <a:schemeClr val="accent5"/>
              </a:solidFill>
            </a:endParaRPr>
          </a:p>
        </p:txBody>
      </p:sp>
      <p:sp>
        <p:nvSpPr>
          <p:cNvPr id="6" name="TextBox 5"/>
          <p:cNvSpPr txBox="1"/>
          <p:nvPr/>
        </p:nvSpPr>
        <p:spPr>
          <a:xfrm>
            <a:off x="381000" y="2743200"/>
            <a:ext cx="7924800" cy="646331"/>
          </a:xfrm>
          <a:prstGeom prst="rect">
            <a:avLst/>
          </a:prstGeom>
          <a:noFill/>
        </p:spPr>
        <p:txBody>
          <a:bodyPr wrap="square" rtlCol="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en-US" sz="36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Why?</a:t>
            </a:r>
            <a:endParaRPr lang="en-US" sz="3600"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Content Placeholder 2"/>
          <p:cNvSpPr>
            <a:spLocks noGrp="1"/>
          </p:cNvSpPr>
          <p:nvPr>
            <p:ph idx="1"/>
          </p:nvPr>
        </p:nvSpPr>
        <p:spPr>
          <a:xfrm>
            <a:off x="762000" y="1143000"/>
            <a:ext cx="7543800" cy="1524000"/>
          </a:xfrm>
        </p:spPr>
        <p:txBody>
          <a:bodyPr>
            <a:noAutofit/>
          </a:bodyPr>
          <a:lstStyle/>
          <a:p>
            <a:pPr marL="0" indent="0">
              <a:buNone/>
            </a:pPr>
            <a:r>
              <a:rPr lang="en-US" sz="3600" dirty="0">
                <a:solidFill>
                  <a:srgbClr val="000308"/>
                </a:solidFill>
              </a:rPr>
              <a:t>A law that governs the political activity of federal civilian executive branch employees </a:t>
            </a:r>
            <a:endParaRPr lang="en-US" sz="3600" b="1" dirty="0">
              <a:solidFill>
                <a:srgbClr val="000308"/>
              </a:solidFill>
              <a:latin typeface="+mj-lt"/>
            </a:endParaRPr>
          </a:p>
        </p:txBody>
      </p:sp>
      <p:sp>
        <p:nvSpPr>
          <p:cNvPr id="5" name="Title 4"/>
          <p:cNvSpPr>
            <a:spLocks noGrp="1"/>
          </p:cNvSpPr>
          <p:nvPr>
            <p:ph type="title"/>
          </p:nvPr>
        </p:nvSpPr>
        <p:spPr>
          <a:xfrm>
            <a:off x="228600" y="381000"/>
            <a:ext cx="6781800" cy="762000"/>
          </a:xfrm>
        </p:spPr>
        <p:txBody>
          <a:bodyPr>
            <a:normAutofit fontScale="90000"/>
          </a:bodyPr>
          <a:lstStyle/>
          <a:p>
            <a:r>
              <a:rPr lang="en-US" dirty="0">
                <a:solidFill>
                  <a:srgbClr val="0070C0"/>
                </a:solidFill>
              </a:rPr>
              <a:t>What Is the Hatch Act?</a:t>
            </a:r>
          </a:p>
        </p:txBody>
      </p:sp>
      <p:sp>
        <p:nvSpPr>
          <p:cNvPr id="4" name="Slide Number Placeholder 3"/>
          <p:cNvSpPr>
            <a:spLocks noGrp="1"/>
          </p:cNvSpPr>
          <p:nvPr>
            <p:ph type="sldNum" sz="quarter" idx="12"/>
          </p:nvPr>
        </p:nvSpPr>
        <p:spPr/>
        <p:txBody>
          <a:bodyPr/>
          <a:lstStyle/>
          <a:p>
            <a:pPr>
              <a:defRPr/>
            </a:pPr>
            <a:fld id="{6FF955FC-CB5E-427F-9EE0-41A75310139D}" type="slidenum">
              <a:rPr lang="en-US" smtClean="0"/>
              <a:pPr>
                <a:defRPr/>
              </a:pPr>
              <a:t>2</a:t>
            </a:fld>
            <a:endParaRPr lang="en-US" dirty="0"/>
          </a:p>
        </p:txBody>
      </p:sp>
    </p:spTree>
    <p:extLst>
      <p:ext uri="{BB962C8B-B14F-4D97-AF65-F5344CB8AC3E}">
        <p14:creationId xmlns:p14="http://schemas.microsoft.com/office/powerpoint/2010/main" val="2749821152"/>
      </p:ext>
    </p:extLst>
  </p:cSld>
  <p:clrMapOvr>
    <a:masterClrMapping/>
  </p:clrMapOvr>
  <p:transition>
    <p:wipe dir="d"/>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62000" y="6172200"/>
            <a:ext cx="5638800" cy="400110"/>
          </a:xfrm>
          <a:prstGeom prst="rect">
            <a:avLst/>
          </a:prstGeom>
          <a:noFill/>
        </p:spPr>
        <p:txBody>
          <a:bodyPr wrap="square" rtlCol="0">
            <a:spAutoFit/>
          </a:bodyPr>
          <a:lstStyle/>
          <a:p>
            <a:r>
              <a:rPr lang="en-US" sz="2000" dirty="0"/>
              <a:t>5 U.S.C. § 7323(b)(2)(A); 5 C.F.R. § 734.401</a:t>
            </a:r>
          </a:p>
        </p:txBody>
      </p:sp>
      <p:sp>
        <p:nvSpPr>
          <p:cNvPr id="5122" name="Slide Number Placeholder 5"/>
          <p:cNvSpPr>
            <a:spLocks noGrp="1"/>
          </p:cNvSpPr>
          <p:nvPr>
            <p:ph type="sldNum" sz="quarter" idx="12"/>
          </p:nvPr>
        </p:nvSpPr>
        <p:spPr/>
        <p:txBody>
          <a:bodyPr/>
          <a:lstStyle/>
          <a:p>
            <a:pPr>
              <a:defRPr/>
            </a:pPr>
            <a:fld id="{5EA69493-B0EB-4CC0-B18C-A52CA490C2B3}" type="slidenum">
              <a:rPr lang="en-US" smtClean="0">
                <a:latin typeface="Arial" pitchFamily="34" charset="0"/>
              </a:rPr>
              <a:pPr>
                <a:defRPr/>
              </a:pPr>
              <a:t>3</a:t>
            </a:fld>
            <a:endParaRPr lang="en-US" dirty="0">
              <a:latin typeface="Arial" pitchFamily="34" charset="0"/>
            </a:endParaRPr>
          </a:p>
        </p:txBody>
      </p:sp>
      <p:sp>
        <p:nvSpPr>
          <p:cNvPr id="4" name="TextBox 3"/>
          <p:cNvSpPr txBox="1"/>
          <p:nvPr/>
        </p:nvSpPr>
        <p:spPr>
          <a:xfrm>
            <a:off x="4876800" y="2286000"/>
            <a:ext cx="3810000" cy="2677656"/>
          </a:xfrm>
          <a:prstGeom prst="rect">
            <a:avLst/>
          </a:prstGeom>
          <a:noFill/>
        </p:spPr>
        <p:txBody>
          <a:bodyPr wrap="square" rtlCol="0">
            <a:spAutoFit/>
          </a:bodyPr>
          <a:lstStyle/>
          <a:p>
            <a:r>
              <a:rPr lang="en-US" b="0" dirty="0">
                <a:solidFill>
                  <a:srgbClr val="000308"/>
                </a:solidFill>
                <a:latin typeface="+mn-lt"/>
              </a:rPr>
              <a:t>Subject to additional restrictions regarding active participation in partisan political management and campaigns</a:t>
            </a:r>
          </a:p>
        </p:txBody>
      </p:sp>
      <p:sp>
        <p:nvSpPr>
          <p:cNvPr id="10" name="TextBox 9"/>
          <p:cNvSpPr txBox="1"/>
          <p:nvPr/>
        </p:nvSpPr>
        <p:spPr>
          <a:xfrm>
            <a:off x="4876800" y="1828800"/>
            <a:ext cx="3810000" cy="523220"/>
          </a:xfrm>
          <a:prstGeom prst="rect">
            <a:avLst/>
          </a:prstGeom>
          <a:noFill/>
        </p:spPr>
        <p:txBody>
          <a:bodyPr wrap="square" rtlCol="0">
            <a:spAutoFit/>
          </a:bodyPr>
          <a:lstStyle/>
          <a:p>
            <a:r>
              <a:rPr lang="en-US" dirty="0">
                <a:solidFill>
                  <a:schemeClr val="accent1"/>
                </a:solidFill>
              </a:rPr>
              <a:t>Further Restricted</a:t>
            </a:r>
          </a:p>
        </p:txBody>
      </p:sp>
      <p:sp>
        <p:nvSpPr>
          <p:cNvPr id="9" name="TextBox 8"/>
          <p:cNvSpPr txBox="1"/>
          <p:nvPr/>
        </p:nvSpPr>
        <p:spPr>
          <a:xfrm>
            <a:off x="609600" y="1828800"/>
            <a:ext cx="3810000" cy="3539430"/>
          </a:xfrm>
          <a:prstGeom prst="rect">
            <a:avLst/>
          </a:prstGeom>
          <a:noFill/>
        </p:spPr>
        <p:txBody>
          <a:bodyPr wrap="square" rtlCol="0">
            <a:spAutoFit/>
          </a:bodyPr>
          <a:lstStyle/>
          <a:p>
            <a:r>
              <a:rPr lang="en-US" dirty="0">
                <a:solidFill>
                  <a:schemeClr val="accent1"/>
                </a:solidFill>
              </a:rPr>
              <a:t>Less Restricted</a:t>
            </a:r>
          </a:p>
          <a:p>
            <a:r>
              <a:rPr lang="en-US" b="0" dirty="0">
                <a:solidFill>
                  <a:srgbClr val="000308"/>
                </a:solidFill>
                <a:latin typeface="+mn-lt"/>
              </a:rPr>
              <a:t>May actively participate in partisan political management and campaigns, subject to the prohibitions we are about to discuss</a:t>
            </a:r>
          </a:p>
          <a:p>
            <a:endParaRPr lang="en-US" dirty="0">
              <a:solidFill>
                <a:schemeClr val="accent1"/>
              </a:solidFill>
            </a:endParaRPr>
          </a:p>
        </p:txBody>
      </p:sp>
      <p:sp>
        <p:nvSpPr>
          <p:cNvPr id="2" name="Rectangle 1"/>
          <p:cNvSpPr/>
          <p:nvPr/>
        </p:nvSpPr>
        <p:spPr>
          <a:xfrm>
            <a:off x="-76200" y="1184122"/>
            <a:ext cx="8610600" cy="535531"/>
          </a:xfrm>
          <a:prstGeom prst="rect">
            <a:avLst/>
          </a:prstGeom>
        </p:spPr>
        <p:txBody>
          <a:bodyPr wrap="square">
            <a:spAutoFit/>
          </a:bodyPr>
          <a:lstStyle/>
          <a:p>
            <a:pPr marL="747713" lvl="3" eaLnBrk="0" hangingPunct="0">
              <a:lnSpc>
                <a:spcPct val="120000"/>
              </a:lnSpc>
              <a:buClr>
                <a:srgbClr val="FFCC00"/>
              </a:buClr>
              <a:buSzPct val="150000"/>
              <a:tabLst>
                <a:tab pos="739775" algn="l"/>
              </a:tabLst>
            </a:pPr>
            <a:r>
              <a:rPr lang="en-US" sz="2400" dirty="0">
                <a:solidFill>
                  <a:schemeClr val="accent5"/>
                </a:solidFill>
              </a:rPr>
              <a:t>The Hatch Act has two categories of employees</a:t>
            </a:r>
          </a:p>
        </p:txBody>
      </p:sp>
      <p:sp>
        <p:nvSpPr>
          <p:cNvPr id="7" name="Title 4"/>
          <p:cNvSpPr>
            <a:spLocks noGrp="1"/>
          </p:cNvSpPr>
          <p:nvPr>
            <p:ph type="title"/>
          </p:nvPr>
        </p:nvSpPr>
        <p:spPr>
          <a:xfrm>
            <a:off x="228600" y="381000"/>
            <a:ext cx="8991600" cy="838200"/>
          </a:xfrm>
        </p:spPr>
        <p:txBody>
          <a:bodyPr>
            <a:normAutofit/>
          </a:bodyPr>
          <a:lstStyle/>
          <a:p>
            <a:r>
              <a:rPr lang="en-US" sz="4600" dirty="0">
                <a:solidFill>
                  <a:srgbClr val="0070C0"/>
                </a:solidFill>
              </a:rPr>
              <a:t>Who Is Covered by the Hatch Act?</a:t>
            </a:r>
          </a:p>
        </p:txBody>
      </p:sp>
      <p:cxnSp>
        <p:nvCxnSpPr>
          <p:cNvPr id="11" name="Straight Connector 10">
            <a:extLst>
              <a:ext uri="{C183D7F6-B498-43B3-948B-1728B52AA6E4}">
                <adec:decorative xmlns:adec="http://schemas.microsoft.com/office/drawing/2017/decorative" val="1"/>
              </a:ext>
            </a:extLst>
          </p:cNvPr>
          <p:cNvCxnSpPr/>
          <p:nvPr/>
        </p:nvCxnSpPr>
        <p:spPr>
          <a:xfrm>
            <a:off x="4419600" y="1828800"/>
            <a:ext cx="0" cy="38100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p:wipe dir="d"/>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1447800"/>
            <a:ext cx="7543800" cy="3886200"/>
          </a:xfrm>
        </p:spPr>
        <p:txBody>
          <a:bodyPr>
            <a:normAutofit/>
          </a:bodyPr>
          <a:lstStyle/>
          <a:p>
            <a:r>
              <a:rPr lang="en-US" sz="2600" dirty="0">
                <a:solidFill>
                  <a:schemeClr val="accent6">
                    <a:lumMod val="50000"/>
                  </a:schemeClr>
                </a:solidFill>
              </a:rPr>
              <a:t>Career Senior Executive Service (Career SES)</a:t>
            </a:r>
          </a:p>
          <a:p>
            <a:r>
              <a:rPr lang="en-US" sz="2600" dirty="0">
                <a:solidFill>
                  <a:schemeClr val="accent6">
                    <a:lumMod val="50000"/>
                  </a:schemeClr>
                </a:solidFill>
              </a:rPr>
              <a:t>Administrative Law Judges</a:t>
            </a:r>
          </a:p>
          <a:p>
            <a:r>
              <a:rPr lang="en-US" sz="2600" dirty="0">
                <a:solidFill>
                  <a:schemeClr val="accent6">
                    <a:lumMod val="50000"/>
                  </a:schemeClr>
                </a:solidFill>
              </a:rPr>
              <a:t>Contracts Appeals Board Members</a:t>
            </a:r>
          </a:p>
          <a:p>
            <a:r>
              <a:rPr lang="en-US" sz="2600" dirty="0">
                <a:solidFill>
                  <a:schemeClr val="accent6">
                    <a:lumMod val="50000"/>
                  </a:schemeClr>
                </a:solidFill>
              </a:rPr>
              <a:t>Administrative Appeals Judges</a:t>
            </a:r>
          </a:p>
        </p:txBody>
      </p:sp>
      <p:sp>
        <p:nvSpPr>
          <p:cNvPr id="4" name="Slide Number Placeholder 3"/>
          <p:cNvSpPr>
            <a:spLocks noGrp="1"/>
          </p:cNvSpPr>
          <p:nvPr>
            <p:ph type="sldNum" sz="quarter" idx="12"/>
          </p:nvPr>
        </p:nvSpPr>
        <p:spPr/>
        <p:txBody>
          <a:bodyPr/>
          <a:lstStyle/>
          <a:p>
            <a:pPr>
              <a:defRPr/>
            </a:pPr>
            <a:fld id="{6FF955FC-CB5E-427F-9EE0-41A75310139D}" type="slidenum">
              <a:rPr lang="en-US" smtClean="0"/>
              <a:pPr>
                <a:defRPr/>
              </a:pPr>
              <a:t>4</a:t>
            </a:fld>
            <a:endParaRPr lang="en-US" dirty="0"/>
          </a:p>
        </p:txBody>
      </p:sp>
      <p:sp>
        <p:nvSpPr>
          <p:cNvPr id="5" name="Title 4"/>
          <p:cNvSpPr txBox="1">
            <a:spLocks/>
          </p:cNvSpPr>
          <p:nvPr/>
        </p:nvSpPr>
        <p:spPr>
          <a:xfrm>
            <a:off x="228600" y="381000"/>
            <a:ext cx="8991600" cy="838200"/>
          </a:xfrm>
          <a:prstGeom prst="rect">
            <a:avLst/>
          </a:prstGeom>
        </p:spPr>
        <p:txBody>
          <a:bodyPr vert="horz" lIns="91440" tIns="45720" rIns="91440" bIns="45720" rtlCol="0" anchor="b" anchorCtr="0">
            <a:normAutofit/>
          </a:bodyPr>
          <a:lst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fontAlgn="auto">
              <a:spcAft>
                <a:spcPts val="0"/>
              </a:spcAft>
            </a:pPr>
            <a:r>
              <a:rPr lang="en-US" sz="4600" b="0" dirty="0">
                <a:solidFill>
                  <a:srgbClr val="0070C0"/>
                </a:solidFill>
              </a:rPr>
              <a:t>Who Is Further Restricted?</a:t>
            </a:r>
          </a:p>
        </p:txBody>
      </p:sp>
      <p:sp>
        <p:nvSpPr>
          <p:cNvPr id="6" name="TextBox 5"/>
          <p:cNvSpPr txBox="1"/>
          <p:nvPr/>
        </p:nvSpPr>
        <p:spPr>
          <a:xfrm>
            <a:off x="762000" y="1219200"/>
            <a:ext cx="8001000" cy="954107"/>
          </a:xfrm>
          <a:prstGeom prst="rect">
            <a:avLst/>
          </a:prstGeom>
          <a:noFill/>
        </p:spPr>
        <p:txBody>
          <a:bodyPr wrap="square" rtlCol="0">
            <a:spAutoFit/>
          </a:bodyPr>
          <a:lstStyle/>
          <a:p>
            <a:r>
              <a:rPr lang="en-US" b="0" dirty="0">
                <a:solidFill>
                  <a:schemeClr val="accent6"/>
                </a:solidFill>
              </a:rPr>
              <a:t>Employees holding certain positions (in any agency)</a:t>
            </a:r>
          </a:p>
        </p:txBody>
      </p:sp>
      <p:sp>
        <p:nvSpPr>
          <p:cNvPr id="7" name="TextBox 6"/>
          <p:cNvSpPr txBox="1"/>
          <p:nvPr/>
        </p:nvSpPr>
        <p:spPr>
          <a:xfrm>
            <a:off x="762000" y="6172200"/>
            <a:ext cx="5638800" cy="400110"/>
          </a:xfrm>
          <a:prstGeom prst="rect">
            <a:avLst/>
          </a:prstGeom>
          <a:noFill/>
        </p:spPr>
        <p:txBody>
          <a:bodyPr wrap="square" rtlCol="0">
            <a:spAutoFit/>
          </a:bodyPr>
          <a:lstStyle/>
          <a:p>
            <a:r>
              <a:rPr lang="en-US" sz="2000" dirty="0"/>
              <a:t>5 U.S.C. § 7323(b)(2)(A); 5 C.F.R. § 734.401</a:t>
            </a:r>
          </a:p>
        </p:txBody>
      </p:sp>
      <p:sp>
        <p:nvSpPr>
          <p:cNvPr id="10" name="Title 9">
            <a:extLst>
              <a:ext uri="{FF2B5EF4-FFF2-40B4-BE49-F238E27FC236}">
                <a16:creationId xmlns:a16="http://schemas.microsoft.com/office/drawing/2014/main" id="{5B318F05-884E-4A66-ABDA-AED4D65AC3DE}"/>
              </a:ext>
            </a:extLst>
          </p:cNvPr>
          <p:cNvSpPr>
            <a:spLocks noGrp="1"/>
          </p:cNvSpPr>
          <p:nvPr>
            <p:ph type="title"/>
          </p:nvPr>
        </p:nvSpPr>
        <p:spPr/>
        <p:txBody>
          <a:bodyPr/>
          <a:lstStyle/>
          <a:p>
            <a:r>
              <a:rPr lang="en-US" dirty="0"/>
              <a:t> </a:t>
            </a:r>
          </a:p>
        </p:txBody>
      </p:sp>
    </p:spTree>
    <p:extLst>
      <p:ext uri="{BB962C8B-B14F-4D97-AF65-F5344CB8AC3E}">
        <p14:creationId xmlns:p14="http://schemas.microsoft.com/office/powerpoint/2010/main" val="777891804"/>
      </p:ext>
    </p:extLst>
  </p:cSld>
  <p:clrMapOvr>
    <a:masterClrMapping/>
  </p:clrMapOvr>
  <p:transition>
    <p:wipe dir="d"/>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5"/>
          <p:cNvSpPr>
            <a:spLocks noGrp="1"/>
          </p:cNvSpPr>
          <p:nvPr>
            <p:ph type="sldNum" sz="quarter" idx="12"/>
          </p:nvPr>
        </p:nvSpPr>
        <p:spPr/>
        <p:txBody>
          <a:bodyPr/>
          <a:lstStyle/>
          <a:p>
            <a:pPr>
              <a:defRPr/>
            </a:pPr>
            <a:fld id="{70B1152F-131F-486B-A91A-EC09BAD33DA5}" type="slidenum">
              <a:rPr lang="en-US" smtClean="0">
                <a:latin typeface="Arial" pitchFamily="34" charset="0"/>
              </a:rPr>
              <a:pPr>
                <a:defRPr/>
              </a:pPr>
              <a:t>5</a:t>
            </a:fld>
            <a:endParaRPr lang="en-US" dirty="0">
              <a:latin typeface="Arial" pitchFamily="34" charset="0"/>
            </a:endParaRPr>
          </a:p>
        </p:txBody>
      </p:sp>
      <p:sp>
        <p:nvSpPr>
          <p:cNvPr id="3" name="Content Placeholder 2"/>
          <p:cNvSpPr>
            <a:spLocks noGrp="1"/>
          </p:cNvSpPr>
          <p:nvPr>
            <p:ph idx="1"/>
          </p:nvPr>
        </p:nvSpPr>
        <p:spPr>
          <a:xfrm>
            <a:off x="228600" y="1981200"/>
            <a:ext cx="8763000" cy="3886200"/>
          </a:xfrm>
        </p:spPr>
        <p:txBody>
          <a:bodyPr numCol="2">
            <a:normAutofit lnSpcReduction="10000"/>
          </a:bodyPr>
          <a:lstStyle/>
          <a:p>
            <a:r>
              <a:rPr lang="en-US" dirty="0">
                <a:solidFill>
                  <a:schemeClr val="accent6">
                    <a:lumMod val="50000"/>
                  </a:schemeClr>
                </a:solidFill>
              </a:rPr>
              <a:t>CIA</a:t>
            </a:r>
          </a:p>
          <a:p>
            <a:r>
              <a:rPr lang="en-US" dirty="0">
                <a:solidFill>
                  <a:schemeClr val="accent6">
                    <a:lumMod val="50000"/>
                  </a:schemeClr>
                </a:solidFill>
              </a:rPr>
              <a:t>NSA</a:t>
            </a:r>
          </a:p>
          <a:p>
            <a:r>
              <a:rPr lang="en-US" dirty="0">
                <a:solidFill>
                  <a:schemeClr val="accent6">
                    <a:lumMod val="50000"/>
                  </a:schemeClr>
                </a:solidFill>
              </a:rPr>
              <a:t>Defense Intelligence Agency</a:t>
            </a:r>
          </a:p>
          <a:p>
            <a:r>
              <a:rPr lang="en-US" dirty="0">
                <a:solidFill>
                  <a:schemeClr val="accent6">
                    <a:lumMod val="50000"/>
                  </a:schemeClr>
                </a:solidFill>
              </a:rPr>
              <a:t>National Geospatial-Intelligence Agency</a:t>
            </a:r>
          </a:p>
          <a:p>
            <a:r>
              <a:rPr lang="en-US" dirty="0">
                <a:solidFill>
                  <a:schemeClr val="accent6">
                    <a:lumMod val="50000"/>
                  </a:schemeClr>
                </a:solidFill>
              </a:rPr>
              <a:t>Office of the Director of National Intelligence</a:t>
            </a:r>
          </a:p>
          <a:p>
            <a:r>
              <a:rPr lang="en-US" dirty="0">
                <a:solidFill>
                  <a:schemeClr val="accent6">
                    <a:lumMod val="50000"/>
                  </a:schemeClr>
                </a:solidFill>
              </a:rPr>
              <a:t>National Security Council</a:t>
            </a:r>
          </a:p>
          <a:p>
            <a:r>
              <a:rPr lang="en-US" dirty="0">
                <a:solidFill>
                  <a:schemeClr val="accent6">
                    <a:lumMod val="50000"/>
                  </a:schemeClr>
                </a:solidFill>
              </a:rPr>
              <a:t>DOJ’s Criminal and National Security Divisions</a:t>
            </a:r>
          </a:p>
          <a:p>
            <a:r>
              <a:rPr lang="en-US" dirty="0">
                <a:solidFill>
                  <a:schemeClr val="accent6">
                    <a:lumMod val="50000"/>
                  </a:schemeClr>
                </a:solidFill>
              </a:rPr>
              <a:t>FBI</a:t>
            </a:r>
          </a:p>
          <a:p>
            <a:r>
              <a:rPr lang="en-US" dirty="0">
                <a:solidFill>
                  <a:schemeClr val="accent6">
                    <a:lumMod val="50000"/>
                  </a:schemeClr>
                </a:solidFill>
              </a:rPr>
              <a:t>Secret Service</a:t>
            </a:r>
          </a:p>
          <a:p>
            <a:r>
              <a:rPr lang="en-US" dirty="0">
                <a:solidFill>
                  <a:schemeClr val="accent6">
                    <a:lumMod val="50000"/>
                  </a:schemeClr>
                </a:solidFill>
              </a:rPr>
              <a:t>IRS’s Office of Criminal Investigation</a:t>
            </a:r>
          </a:p>
          <a:p>
            <a:r>
              <a:rPr lang="en-US" dirty="0">
                <a:solidFill>
                  <a:schemeClr val="accent6">
                    <a:lumMod val="50000"/>
                  </a:schemeClr>
                </a:solidFill>
              </a:rPr>
              <a:t>Federal Elections Commission</a:t>
            </a:r>
          </a:p>
          <a:p>
            <a:r>
              <a:rPr lang="en-US" dirty="0">
                <a:solidFill>
                  <a:schemeClr val="accent6">
                    <a:lumMod val="50000"/>
                  </a:schemeClr>
                </a:solidFill>
              </a:rPr>
              <a:t>Election Assistance Commission</a:t>
            </a:r>
          </a:p>
          <a:p>
            <a:r>
              <a:rPr lang="en-US" dirty="0">
                <a:solidFill>
                  <a:schemeClr val="accent6">
                    <a:lumMod val="50000"/>
                  </a:schemeClr>
                </a:solidFill>
              </a:rPr>
              <a:t>Merit Systems Protection Board</a:t>
            </a:r>
          </a:p>
          <a:p>
            <a:r>
              <a:rPr lang="en-US" dirty="0">
                <a:solidFill>
                  <a:schemeClr val="accent6">
                    <a:lumMod val="50000"/>
                  </a:schemeClr>
                </a:solidFill>
              </a:rPr>
              <a:t>Office of Special Counsel</a:t>
            </a:r>
          </a:p>
        </p:txBody>
      </p:sp>
      <p:sp>
        <p:nvSpPr>
          <p:cNvPr id="8" name="Title 4"/>
          <p:cNvSpPr>
            <a:spLocks noGrp="1"/>
          </p:cNvSpPr>
          <p:nvPr>
            <p:ph type="title"/>
          </p:nvPr>
        </p:nvSpPr>
        <p:spPr>
          <a:xfrm>
            <a:off x="228600" y="381000"/>
            <a:ext cx="8991600" cy="838200"/>
          </a:xfrm>
        </p:spPr>
        <p:txBody>
          <a:bodyPr>
            <a:normAutofit/>
          </a:bodyPr>
          <a:lstStyle/>
          <a:p>
            <a:r>
              <a:rPr lang="en-US" sz="4600" dirty="0">
                <a:solidFill>
                  <a:srgbClr val="0070C0"/>
                </a:solidFill>
              </a:rPr>
              <a:t>Who Is Further Restricted?</a:t>
            </a:r>
          </a:p>
        </p:txBody>
      </p:sp>
      <p:sp>
        <p:nvSpPr>
          <p:cNvPr id="4" name="TextBox 3"/>
          <p:cNvSpPr txBox="1"/>
          <p:nvPr/>
        </p:nvSpPr>
        <p:spPr>
          <a:xfrm>
            <a:off x="762000" y="1066800"/>
            <a:ext cx="8001000" cy="954107"/>
          </a:xfrm>
          <a:prstGeom prst="rect">
            <a:avLst/>
          </a:prstGeom>
          <a:noFill/>
        </p:spPr>
        <p:txBody>
          <a:bodyPr wrap="square" rtlCol="0">
            <a:spAutoFit/>
          </a:bodyPr>
          <a:lstStyle/>
          <a:p>
            <a:r>
              <a:rPr lang="en-US" b="0" dirty="0">
                <a:solidFill>
                  <a:schemeClr val="accent6"/>
                </a:solidFill>
              </a:rPr>
              <a:t>Employees of certain intelligence or enforcement agencies and offices (except political appointees)</a:t>
            </a:r>
          </a:p>
        </p:txBody>
      </p:sp>
      <p:sp>
        <p:nvSpPr>
          <p:cNvPr id="6" name="TextBox 5"/>
          <p:cNvSpPr txBox="1"/>
          <p:nvPr/>
        </p:nvSpPr>
        <p:spPr>
          <a:xfrm>
            <a:off x="762000" y="6172200"/>
            <a:ext cx="5638800" cy="400110"/>
          </a:xfrm>
          <a:prstGeom prst="rect">
            <a:avLst/>
          </a:prstGeom>
          <a:noFill/>
        </p:spPr>
        <p:txBody>
          <a:bodyPr wrap="square" rtlCol="0">
            <a:spAutoFit/>
          </a:bodyPr>
          <a:lstStyle/>
          <a:p>
            <a:r>
              <a:rPr lang="en-US" sz="2000" dirty="0"/>
              <a:t>5 U.S.C. § 7323(b)(2)(A); 5 C.F.R. § 734.401</a:t>
            </a:r>
          </a:p>
        </p:txBody>
      </p:sp>
    </p:spTree>
  </p:cSld>
  <p:clrMapOvr>
    <a:masterClrMapping/>
  </p:clrMapOvr>
  <p:transition>
    <p:wipe dir="d"/>
  </p:transition>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Content Placeholder 2"/>
          <p:cNvSpPr>
            <a:spLocks noGrp="1"/>
          </p:cNvSpPr>
          <p:nvPr>
            <p:ph idx="1"/>
          </p:nvPr>
        </p:nvSpPr>
        <p:spPr>
          <a:xfrm>
            <a:off x="762000" y="2173306"/>
            <a:ext cx="7543800" cy="3160693"/>
          </a:xfrm>
        </p:spPr>
        <p:txBody>
          <a:bodyPr>
            <a:normAutofit lnSpcReduction="10000"/>
          </a:bodyPr>
          <a:lstStyle/>
          <a:p>
            <a:r>
              <a:rPr lang="en-US" sz="2600" dirty="0">
                <a:solidFill>
                  <a:srgbClr val="0070C0"/>
                </a:solidFill>
              </a:rPr>
              <a:t>Removal</a:t>
            </a:r>
          </a:p>
          <a:p>
            <a:r>
              <a:rPr lang="en-US" sz="2600" dirty="0">
                <a:solidFill>
                  <a:srgbClr val="0070C0"/>
                </a:solidFill>
              </a:rPr>
              <a:t>Reduction in grade</a:t>
            </a:r>
          </a:p>
          <a:p>
            <a:r>
              <a:rPr lang="en-US" sz="2600" dirty="0">
                <a:solidFill>
                  <a:srgbClr val="0070C0"/>
                </a:solidFill>
              </a:rPr>
              <a:t>Debarment from federal employment for a period up to five years</a:t>
            </a:r>
          </a:p>
          <a:p>
            <a:r>
              <a:rPr lang="en-US" sz="2600" dirty="0">
                <a:solidFill>
                  <a:srgbClr val="0070C0"/>
                </a:solidFill>
              </a:rPr>
              <a:t>Suspension</a:t>
            </a:r>
          </a:p>
          <a:p>
            <a:r>
              <a:rPr lang="en-US" sz="2600" dirty="0">
                <a:solidFill>
                  <a:srgbClr val="0070C0"/>
                </a:solidFill>
              </a:rPr>
              <a:t>Reprimand</a:t>
            </a:r>
          </a:p>
          <a:p>
            <a:r>
              <a:rPr lang="en-US" sz="2600" dirty="0">
                <a:solidFill>
                  <a:srgbClr val="0070C0"/>
                </a:solidFill>
              </a:rPr>
              <a:t>Civil penalty up to $1,000</a:t>
            </a:r>
          </a:p>
        </p:txBody>
      </p:sp>
      <p:sp>
        <p:nvSpPr>
          <p:cNvPr id="7" name="Slide Number Placeholder 3"/>
          <p:cNvSpPr>
            <a:spLocks noGrp="1"/>
          </p:cNvSpPr>
          <p:nvPr>
            <p:ph type="sldNum" sz="quarter" idx="12"/>
          </p:nvPr>
        </p:nvSpPr>
        <p:spPr>
          <a:xfrm>
            <a:off x="7620000" y="5687568"/>
            <a:ext cx="762000" cy="365125"/>
          </a:xfrm>
        </p:spPr>
        <p:txBody>
          <a:bodyPr/>
          <a:lstStyle/>
          <a:p>
            <a:pPr>
              <a:defRPr/>
            </a:pPr>
            <a:fld id="{6FF955FC-CB5E-427F-9EE0-41A75310139D}" type="slidenum">
              <a:rPr lang="en-US" smtClean="0"/>
              <a:pPr>
                <a:defRPr/>
              </a:pPr>
              <a:t>6</a:t>
            </a:fld>
            <a:endParaRPr lang="en-US" dirty="0"/>
          </a:p>
        </p:txBody>
      </p:sp>
      <p:sp>
        <p:nvSpPr>
          <p:cNvPr id="8" name="Title 4"/>
          <p:cNvSpPr txBox="1">
            <a:spLocks/>
          </p:cNvSpPr>
          <p:nvPr/>
        </p:nvSpPr>
        <p:spPr>
          <a:xfrm>
            <a:off x="228600" y="381000"/>
            <a:ext cx="8991600" cy="838200"/>
          </a:xfrm>
          <a:prstGeom prst="rect">
            <a:avLst/>
          </a:prstGeom>
        </p:spPr>
        <p:txBody>
          <a:bodyPr vert="horz" lIns="91440" tIns="45720" rIns="91440" bIns="45720" rtlCol="0" anchor="b" anchorCtr="0">
            <a:normAutofit/>
          </a:bodyPr>
          <a:lst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fontAlgn="auto">
              <a:spcAft>
                <a:spcPts val="0"/>
              </a:spcAft>
            </a:pPr>
            <a:r>
              <a:rPr lang="en-US" sz="4600" b="0" dirty="0">
                <a:solidFill>
                  <a:srgbClr val="0070C0"/>
                </a:solidFill>
              </a:rPr>
              <a:t>Penalties</a:t>
            </a:r>
          </a:p>
        </p:txBody>
      </p:sp>
      <p:sp>
        <p:nvSpPr>
          <p:cNvPr id="9" name="TextBox 8"/>
          <p:cNvSpPr txBox="1"/>
          <p:nvPr/>
        </p:nvSpPr>
        <p:spPr>
          <a:xfrm>
            <a:off x="723900" y="1219200"/>
            <a:ext cx="8001000" cy="954107"/>
          </a:xfrm>
          <a:prstGeom prst="rect">
            <a:avLst/>
          </a:prstGeom>
          <a:noFill/>
        </p:spPr>
        <p:txBody>
          <a:bodyPr wrap="square" rtlCol="0">
            <a:spAutoFit/>
          </a:bodyPr>
          <a:lstStyle/>
          <a:p>
            <a:r>
              <a:rPr lang="en-US" dirty="0">
                <a:solidFill>
                  <a:schemeClr val="accent6"/>
                </a:solidFill>
              </a:rPr>
              <a:t>The Merit Systems Protection Board may order</a:t>
            </a:r>
            <a:r>
              <a:rPr lang="en-US" b="0" dirty="0">
                <a:solidFill>
                  <a:schemeClr val="accent6"/>
                </a:solidFill>
              </a:rPr>
              <a:t>:</a:t>
            </a:r>
          </a:p>
        </p:txBody>
      </p:sp>
      <p:sp>
        <p:nvSpPr>
          <p:cNvPr id="10" name="TextBox 9"/>
          <p:cNvSpPr txBox="1"/>
          <p:nvPr/>
        </p:nvSpPr>
        <p:spPr>
          <a:xfrm>
            <a:off x="762000" y="6172200"/>
            <a:ext cx="5638800" cy="400110"/>
          </a:xfrm>
          <a:prstGeom prst="rect">
            <a:avLst/>
          </a:prstGeom>
          <a:noFill/>
        </p:spPr>
        <p:txBody>
          <a:bodyPr wrap="square" rtlCol="0">
            <a:spAutoFit/>
          </a:bodyPr>
          <a:lstStyle/>
          <a:p>
            <a:r>
              <a:rPr lang="en-US" sz="2000" dirty="0"/>
              <a:t>5 U.S.C. § 7326</a:t>
            </a:r>
          </a:p>
        </p:txBody>
      </p:sp>
      <p:sp>
        <p:nvSpPr>
          <p:cNvPr id="2" name="Title 1">
            <a:extLst>
              <a:ext uri="{FF2B5EF4-FFF2-40B4-BE49-F238E27FC236}">
                <a16:creationId xmlns:a16="http://schemas.microsoft.com/office/drawing/2014/main" id="{14D8FBEB-FDFA-43E0-80D2-B76B3CE1CEB9}"/>
              </a:ext>
            </a:extLst>
          </p:cNvPr>
          <p:cNvSpPr>
            <a:spLocks noGrp="1"/>
          </p:cNvSpPr>
          <p:nvPr>
            <p:ph type="title"/>
          </p:nvPr>
        </p:nvSpPr>
        <p:spPr/>
        <p:txBody>
          <a:bodyPr/>
          <a:lstStyle/>
          <a:p>
            <a:r>
              <a:rPr lang="en-US" dirty="0"/>
              <a:t> </a:t>
            </a:r>
          </a:p>
        </p:txBody>
      </p:sp>
    </p:spTree>
    <p:extLst>
      <p:ext uri="{BB962C8B-B14F-4D97-AF65-F5344CB8AC3E}">
        <p14:creationId xmlns:p14="http://schemas.microsoft.com/office/powerpoint/2010/main" val="1205901739"/>
      </p:ext>
    </p:extLst>
  </p:cSld>
  <p:clrMapOvr>
    <a:masterClrMapping/>
  </p:clrMapOvr>
  <p:transition>
    <p:wipe dir="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303397" y="982364"/>
            <a:ext cx="6861175" cy="758825"/>
          </a:xfrm>
        </p:spPr>
        <p:txBody>
          <a:bodyPr>
            <a:normAutofit fontScale="90000"/>
          </a:bodyPr>
          <a:lstStyle/>
          <a:p>
            <a:pPr eaLnBrk="1" hangingPunct="1">
              <a:defRPr/>
            </a:pPr>
            <a:r>
              <a:rPr lang="en-US" dirty="0">
                <a:solidFill>
                  <a:schemeClr val="accent1">
                    <a:lumMod val="75000"/>
                  </a:schemeClr>
                </a:solidFill>
              </a:rPr>
              <a:t>Office of Special Counsel </a:t>
            </a:r>
          </a:p>
        </p:txBody>
      </p:sp>
      <p:sp>
        <p:nvSpPr>
          <p:cNvPr id="17411" name="Rectangle 3"/>
          <p:cNvSpPr>
            <a:spLocks noGrp="1" noChangeArrowheads="1"/>
          </p:cNvSpPr>
          <p:nvPr>
            <p:ph type="body" idx="1"/>
          </p:nvPr>
        </p:nvSpPr>
        <p:spPr>
          <a:xfrm>
            <a:off x="533400" y="1752600"/>
            <a:ext cx="8001000" cy="4267200"/>
          </a:xfrm>
        </p:spPr>
        <p:txBody>
          <a:bodyPr>
            <a:normAutofit/>
          </a:bodyPr>
          <a:lstStyle/>
          <a:p>
            <a:pPr marL="0" lvl="1" indent="0" eaLnBrk="1" hangingPunct="1">
              <a:buNone/>
              <a:defRPr/>
            </a:pPr>
            <a:endParaRPr lang="en-US" sz="2400" dirty="0"/>
          </a:p>
          <a:p>
            <a:pPr marL="182880" lvl="1">
              <a:defRPr/>
            </a:pPr>
            <a:r>
              <a:rPr lang="en-US" sz="2400" dirty="0"/>
              <a:t>The independent Federal agency with the responsibility for enforcing the Hatch Act </a:t>
            </a:r>
          </a:p>
          <a:p>
            <a:pPr marL="457200" lvl="2">
              <a:defRPr/>
            </a:pPr>
            <a:r>
              <a:rPr lang="en-US" sz="2200" dirty="0">
                <a:hlinkClick r:id="rId2"/>
              </a:rPr>
              <a:t>https://osc.gov/Pages/HatchAct.aspx</a:t>
            </a:r>
            <a:r>
              <a:rPr lang="en-US" sz="2200" dirty="0"/>
              <a:t> </a:t>
            </a:r>
          </a:p>
          <a:p>
            <a:pPr marL="182880" lvl="1">
              <a:defRPr/>
            </a:pPr>
            <a:r>
              <a:rPr lang="en-US" sz="2400" dirty="0"/>
              <a:t>FAQs </a:t>
            </a:r>
          </a:p>
          <a:p>
            <a:pPr marL="457200" lvl="2">
              <a:defRPr/>
            </a:pPr>
            <a:r>
              <a:rPr lang="en-US" sz="2200" dirty="0">
                <a:hlinkClick r:id="rId3"/>
              </a:rPr>
              <a:t>https://osc.gov/Pages/HatchAct-FAQs.aspx</a:t>
            </a:r>
            <a:r>
              <a:rPr lang="en-US" sz="2200" dirty="0"/>
              <a:t> </a:t>
            </a:r>
          </a:p>
          <a:p>
            <a:pPr marL="182880" lvl="1">
              <a:defRPr/>
            </a:pPr>
            <a:r>
              <a:rPr lang="en-US" altLang="en-US" sz="2400" dirty="0">
                <a:solidFill>
                  <a:srgbClr val="222222"/>
                </a:solidFill>
                <a:latin typeface="Arial" panose="020B0604020202020204" pitchFamily="34" charset="0"/>
                <a:cs typeface="Arial" panose="020B0604020202020204" pitchFamily="34" charset="0"/>
              </a:rPr>
              <a:t>The Departmental Ethics Office is the designated Hatch Act Compliance Office for DOI employees</a:t>
            </a:r>
          </a:p>
          <a:p>
            <a:pPr marL="457200" lvl="2">
              <a:defRPr/>
            </a:pPr>
            <a:endParaRPr lang="en-US" dirty="0"/>
          </a:p>
        </p:txBody>
      </p:sp>
      <p:pic>
        <p:nvPicPr>
          <p:cNvPr id="68612" name="Picture 7" descr="Office of Special Counsel logo"/>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162800" y="609600"/>
            <a:ext cx="1447800" cy="1504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6973707"/>
      </p:ext>
    </p:extLst>
  </p:cSld>
  <p:clrMapOvr>
    <a:masterClrMapping/>
  </p:clrMapOvr>
  <p:transition>
    <p:wipe dir="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C183D7F6-B498-43B3-948B-1728B52AA6E4}">
                <adec:decorative xmlns:adec="http://schemas.microsoft.com/office/drawing/2017/decorative" val="1"/>
              </a:ext>
            </a:extLst>
          </p:cNvPr>
          <p:cNvSpPr txBox="1">
            <a:spLocks/>
          </p:cNvSpPr>
          <p:nvPr/>
        </p:nvSpPr>
        <p:spPr>
          <a:xfrm>
            <a:off x="762000" y="1447800"/>
            <a:ext cx="7543800" cy="3886200"/>
          </a:xfrm>
          <a:prstGeom prst="rect">
            <a:avLst/>
          </a:prstGeom>
        </p:spPr>
        <p:txBody>
          <a:bodyPr>
            <a:normAutofit/>
          </a:bodyPr>
          <a:lst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a:lstStyle>
          <a:p>
            <a:pPr fontAlgn="auto">
              <a:spcAft>
                <a:spcPts val="0"/>
              </a:spcAft>
            </a:pPr>
            <a:endParaRPr lang="en-US" sz="2600" b="0" dirty="0">
              <a:solidFill>
                <a:schemeClr val="accent6">
                  <a:lumMod val="50000"/>
                </a:schemeClr>
              </a:solidFill>
            </a:endParaRPr>
          </a:p>
        </p:txBody>
      </p:sp>
      <p:sp>
        <p:nvSpPr>
          <p:cNvPr id="7" name="Slide Number Placeholder 3"/>
          <p:cNvSpPr>
            <a:spLocks noGrp="1"/>
          </p:cNvSpPr>
          <p:nvPr>
            <p:ph type="sldNum" sz="quarter" idx="12"/>
          </p:nvPr>
        </p:nvSpPr>
        <p:spPr>
          <a:xfrm>
            <a:off x="7620000" y="5687568"/>
            <a:ext cx="762000" cy="365125"/>
          </a:xfrm>
        </p:spPr>
        <p:txBody>
          <a:bodyPr/>
          <a:lstStyle/>
          <a:p>
            <a:pPr>
              <a:defRPr/>
            </a:pPr>
            <a:fld id="{6FF955FC-CB5E-427F-9EE0-41A75310139D}" type="slidenum">
              <a:rPr lang="en-US" smtClean="0"/>
              <a:pPr>
                <a:defRPr/>
              </a:pPr>
              <a:t>8</a:t>
            </a:fld>
            <a:endParaRPr lang="en-US" dirty="0"/>
          </a:p>
        </p:txBody>
      </p:sp>
      <p:sp>
        <p:nvSpPr>
          <p:cNvPr id="8" name="Title 4"/>
          <p:cNvSpPr txBox="1">
            <a:spLocks/>
          </p:cNvSpPr>
          <p:nvPr/>
        </p:nvSpPr>
        <p:spPr>
          <a:xfrm>
            <a:off x="228600" y="1028700"/>
            <a:ext cx="8991600" cy="83820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b="0" dirty="0">
                <a:solidFill>
                  <a:schemeClr val="tx1"/>
                </a:solidFill>
              </a:rPr>
              <a:t>DOI Hatch Act Compliance Office</a:t>
            </a:r>
          </a:p>
        </p:txBody>
      </p:sp>
      <p:sp>
        <p:nvSpPr>
          <p:cNvPr id="9" name="TextBox 8"/>
          <p:cNvSpPr txBox="1"/>
          <p:nvPr/>
        </p:nvSpPr>
        <p:spPr>
          <a:xfrm>
            <a:off x="723900" y="1866901"/>
            <a:ext cx="7620000" cy="2400657"/>
          </a:xfrm>
          <a:prstGeom prst="rect">
            <a:avLst/>
          </a:prstGeom>
          <a:noFill/>
        </p:spPr>
        <p:txBody>
          <a:bodyPr wrap="square" rtlCol="0">
            <a:spAutoFit/>
          </a:bodyPr>
          <a:lstStyle/>
          <a:p>
            <a:pPr algn="ctr"/>
            <a:endParaRPr lang="en-US" dirty="0">
              <a:solidFill>
                <a:schemeClr val="accent1"/>
              </a:solidFill>
            </a:endParaRPr>
          </a:p>
          <a:p>
            <a:pPr lvl="1"/>
            <a:r>
              <a:rPr lang="en-US" b="0" dirty="0">
                <a:solidFill>
                  <a:schemeClr val="tx2"/>
                </a:solidFill>
              </a:rPr>
              <a:t>Phone	(202) 208-7960</a:t>
            </a:r>
          </a:p>
          <a:p>
            <a:pPr lvl="1">
              <a:spcAft>
                <a:spcPts val="600"/>
              </a:spcAft>
            </a:pPr>
            <a:r>
              <a:rPr lang="en-US" b="0" dirty="0">
                <a:solidFill>
                  <a:schemeClr val="tx2"/>
                </a:solidFill>
              </a:rPr>
              <a:t>		</a:t>
            </a:r>
          </a:p>
          <a:p>
            <a:pPr lvl="1">
              <a:spcAft>
                <a:spcPts val="600"/>
              </a:spcAft>
            </a:pPr>
            <a:r>
              <a:rPr lang="en-US" b="0" dirty="0">
                <a:solidFill>
                  <a:schemeClr val="tx2"/>
                </a:solidFill>
              </a:rPr>
              <a:t>Email	</a:t>
            </a:r>
            <a:r>
              <a:rPr lang="en-US" b="0" dirty="0">
                <a:solidFill>
                  <a:schemeClr val="tx2"/>
                </a:solidFill>
                <a:hlinkClick r:id="rId3"/>
              </a:rPr>
              <a:t>DOI_Ethics@sol.doi.gov</a:t>
            </a:r>
            <a:r>
              <a:rPr lang="en-US" b="0" dirty="0">
                <a:solidFill>
                  <a:schemeClr val="tx2"/>
                </a:solidFill>
              </a:rPr>
              <a:t> </a:t>
            </a:r>
          </a:p>
          <a:p>
            <a:pPr lvl="1"/>
            <a:endParaRPr lang="en-US" b="0" dirty="0">
              <a:solidFill>
                <a:schemeClr val="tx2"/>
              </a:solidFill>
            </a:endParaRPr>
          </a:p>
        </p:txBody>
      </p:sp>
      <p:sp>
        <p:nvSpPr>
          <p:cNvPr id="11" name="TextBox 10"/>
          <p:cNvSpPr txBox="1"/>
          <p:nvPr/>
        </p:nvSpPr>
        <p:spPr>
          <a:xfrm>
            <a:off x="767316" y="4050744"/>
            <a:ext cx="8300484" cy="1384995"/>
          </a:xfrm>
          <a:prstGeom prst="rect">
            <a:avLst/>
          </a:prstGeom>
          <a:noFill/>
        </p:spPr>
        <p:txBody>
          <a:bodyPr wrap="square" rtlCol="0">
            <a:spAutoFit/>
          </a:bodyPr>
          <a:lstStyle/>
          <a:p>
            <a:r>
              <a:rPr lang="en-US" dirty="0"/>
              <a:t>Departmental Ethics Office Hatch Act website</a:t>
            </a:r>
          </a:p>
          <a:p>
            <a:pPr lvl="1"/>
            <a:r>
              <a:rPr lang="en-US" b="0" dirty="0">
                <a:solidFill>
                  <a:schemeClr val="tx2"/>
                </a:solidFill>
                <a:hlinkClick r:id="rId4"/>
              </a:rPr>
              <a:t>https://www.doi.gov/ethics/political-activity</a:t>
            </a:r>
            <a:r>
              <a:rPr lang="en-US" b="0" dirty="0">
                <a:solidFill>
                  <a:schemeClr val="tx2"/>
                </a:solidFill>
              </a:rPr>
              <a:t> </a:t>
            </a:r>
          </a:p>
          <a:p>
            <a:pPr lvl="1"/>
            <a:endParaRPr lang="en-US" b="0" dirty="0">
              <a:solidFill>
                <a:schemeClr val="tx2"/>
              </a:solidFill>
            </a:endParaRPr>
          </a:p>
        </p:txBody>
      </p:sp>
      <p:sp>
        <p:nvSpPr>
          <p:cNvPr id="2" name="Title 1">
            <a:extLst>
              <a:ext uri="{FF2B5EF4-FFF2-40B4-BE49-F238E27FC236}">
                <a16:creationId xmlns:a16="http://schemas.microsoft.com/office/drawing/2014/main" id="{E67B75DB-CC0F-4343-B4D9-58DA93E51C9F}"/>
              </a:ext>
            </a:extLst>
          </p:cNvPr>
          <p:cNvSpPr>
            <a:spLocks noGrp="1"/>
          </p:cNvSpPr>
          <p:nvPr>
            <p:ph type="title"/>
          </p:nvPr>
        </p:nvSpPr>
        <p:spPr/>
        <p:txBody>
          <a:bodyPr/>
          <a:lstStyle/>
          <a:p>
            <a:r>
              <a:rPr lang="en-US" dirty="0"/>
              <a:t> </a:t>
            </a:r>
          </a:p>
        </p:txBody>
      </p:sp>
    </p:spTree>
    <p:extLst>
      <p:ext uri="{BB962C8B-B14F-4D97-AF65-F5344CB8AC3E}">
        <p14:creationId xmlns:p14="http://schemas.microsoft.com/office/powerpoint/2010/main" val="3931416544"/>
      </p:ext>
    </p:extLst>
  </p:cSld>
  <p:clrMapOvr>
    <a:masterClrMapping/>
  </p:clrMapOvr>
  <p:transition>
    <p:wipe dir="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9942430C-E896-469E-BBC5-6A49566645C4}" type="slidenum">
              <a:rPr lang="en-US" smtClean="0"/>
              <a:pPr>
                <a:defRPr/>
              </a:pPr>
              <a:t>9</a:t>
            </a:fld>
            <a:endParaRPr lang="en-US" dirty="0"/>
          </a:p>
        </p:txBody>
      </p:sp>
      <p:sp>
        <p:nvSpPr>
          <p:cNvPr id="5" name="Content Placeholder 2"/>
          <p:cNvSpPr txBox="1">
            <a:spLocks/>
          </p:cNvSpPr>
          <p:nvPr/>
        </p:nvSpPr>
        <p:spPr>
          <a:xfrm>
            <a:off x="457200" y="1676400"/>
            <a:ext cx="8610601" cy="4724400"/>
          </a:xfrm>
          <a:prstGeom prst="rect">
            <a:avLst/>
          </a:prstGeom>
        </p:spPr>
        <p:txBody>
          <a:bodyPr vert="horz" lIns="91440" tIns="45720" rIns="91440" bIns="45720" rtlCol="0" anchor="ctr" anchorCtr="0">
            <a:noAutofit/>
          </a:bodyPr>
          <a:lst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a:lstStyle>
          <a:p>
            <a:pPr fontAlgn="auto">
              <a:spcAft>
                <a:spcPts val="0"/>
              </a:spcAft>
            </a:pPr>
            <a:r>
              <a:rPr lang="en-US" sz="3000" b="0" dirty="0">
                <a:solidFill>
                  <a:schemeClr val="accent6">
                    <a:lumMod val="50000"/>
                  </a:schemeClr>
                </a:solidFill>
              </a:rPr>
              <a:t>Use their official authority or influence to affect the outcome of an election</a:t>
            </a:r>
          </a:p>
          <a:p>
            <a:pPr fontAlgn="auto">
              <a:spcAft>
                <a:spcPts val="0"/>
              </a:spcAft>
            </a:pPr>
            <a:r>
              <a:rPr lang="en-US" sz="3000" b="0" dirty="0">
                <a:solidFill>
                  <a:schemeClr val="accent6">
                    <a:lumMod val="50000"/>
                  </a:schemeClr>
                </a:solidFill>
              </a:rPr>
              <a:t>Solicit, accept, or receive a political contribution </a:t>
            </a:r>
          </a:p>
          <a:p>
            <a:pPr fontAlgn="auto">
              <a:spcAft>
                <a:spcPts val="0"/>
              </a:spcAft>
            </a:pPr>
            <a:r>
              <a:rPr lang="en-US" sz="3000" b="0" dirty="0">
                <a:solidFill>
                  <a:schemeClr val="accent6">
                    <a:lumMod val="50000"/>
                  </a:schemeClr>
                </a:solidFill>
              </a:rPr>
              <a:t>Be candidates in partisan elections</a:t>
            </a:r>
          </a:p>
          <a:p>
            <a:pPr fontAlgn="auto">
              <a:spcAft>
                <a:spcPts val="0"/>
              </a:spcAft>
            </a:pPr>
            <a:r>
              <a:rPr lang="en-US" sz="3000" b="0" dirty="0">
                <a:solidFill>
                  <a:schemeClr val="accent6">
                    <a:lumMod val="50000"/>
                  </a:schemeClr>
                </a:solidFill>
              </a:rPr>
              <a:t>Solicit or discourage the political activity of a person with business before their employing agency</a:t>
            </a:r>
          </a:p>
        </p:txBody>
      </p:sp>
      <p:sp>
        <p:nvSpPr>
          <p:cNvPr id="6" name="Slide Number Placeholder 3"/>
          <p:cNvSpPr txBox="1">
            <a:spLocks/>
          </p:cNvSpPr>
          <p:nvPr/>
        </p:nvSpPr>
        <p:spPr>
          <a:xfrm>
            <a:off x="7620000" y="5687568"/>
            <a:ext cx="762000" cy="365125"/>
          </a:xfrm>
          <a:prstGeom prst="rect">
            <a:avLst/>
          </a:prstGeom>
          <a:ln/>
        </p:spPr>
        <p:txBody>
          <a:bodyPr vert="horz" lIns="91440" tIns="45720" rIns="91440" bIns="45720" rtlCol="0" anchor="ctr"/>
          <a:lstStyle>
            <a:defPPr>
              <a:defRPr lang="en-US"/>
            </a:defPPr>
            <a:lvl1pPr algn="r" rtl="0" fontAlgn="base">
              <a:spcBef>
                <a:spcPct val="0"/>
              </a:spcBef>
              <a:spcAft>
                <a:spcPct val="0"/>
              </a:spcAft>
              <a:defRPr sz="2400" b="1" kern="1200">
                <a:solidFill>
                  <a:schemeClr val="tx1">
                    <a:lumMod val="85000"/>
                    <a:lumOff val="15000"/>
                  </a:schemeClr>
                </a:solidFill>
                <a:latin typeface="+mj-lt"/>
                <a:ea typeface="+mn-ea"/>
                <a:cs typeface="Arial" pitchFamily="34" charset="0"/>
              </a:defRPr>
            </a:lvl1pPr>
            <a:lvl2pPr marL="457200" algn="l" rtl="0" fontAlgn="base">
              <a:spcBef>
                <a:spcPct val="0"/>
              </a:spcBef>
              <a:spcAft>
                <a:spcPct val="0"/>
              </a:spcAft>
              <a:defRPr sz="2800" b="1" kern="1200">
                <a:solidFill>
                  <a:schemeClr val="tx1"/>
                </a:solidFill>
                <a:latin typeface="Arial" pitchFamily="34" charset="0"/>
                <a:ea typeface="+mn-ea"/>
                <a:cs typeface="Arial" pitchFamily="34" charset="0"/>
              </a:defRPr>
            </a:lvl2pPr>
            <a:lvl3pPr marL="914400" algn="l" rtl="0" fontAlgn="base">
              <a:spcBef>
                <a:spcPct val="0"/>
              </a:spcBef>
              <a:spcAft>
                <a:spcPct val="0"/>
              </a:spcAft>
              <a:defRPr sz="2800" b="1"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sz="2800" b="1"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sz="2800" b="1" kern="1200">
                <a:solidFill>
                  <a:schemeClr val="tx1"/>
                </a:solidFill>
                <a:latin typeface="Arial" pitchFamily="34" charset="0"/>
                <a:ea typeface="+mn-ea"/>
                <a:cs typeface="Arial" pitchFamily="34" charset="0"/>
              </a:defRPr>
            </a:lvl5pPr>
            <a:lvl6pPr marL="2286000" algn="l" defTabSz="914400" rtl="0" eaLnBrk="1" latinLnBrk="0" hangingPunct="1">
              <a:defRPr sz="2800" b="1" kern="1200">
                <a:solidFill>
                  <a:schemeClr val="tx1"/>
                </a:solidFill>
                <a:latin typeface="Arial" pitchFamily="34" charset="0"/>
                <a:ea typeface="+mn-ea"/>
                <a:cs typeface="Arial" pitchFamily="34" charset="0"/>
              </a:defRPr>
            </a:lvl6pPr>
            <a:lvl7pPr marL="2743200" algn="l" defTabSz="914400" rtl="0" eaLnBrk="1" latinLnBrk="0" hangingPunct="1">
              <a:defRPr sz="2800" b="1" kern="1200">
                <a:solidFill>
                  <a:schemeClr val="tx1"/>
                </a:solidFill>
                <a:latin typeface="Arial" pitchFamily="34" charset="0"/>
                <a:ea typeface="+mn-ea"/>
                <a:cs typeface="Arial" pitchFamily="34" charset="0"/>
              </a:defRPr>
            </a:lvl7pPr>
            <a:lvl8pPr marL="3200400" algn="l" defTabSz="914400" rtl="0" eaLnBrk="1" latinLnBrk="0" hangingPunct="1">
              <a:defRPr sz="2800" b="1" kern="1200">
                <a:solidFill>
                  <a:schemeClr val="tx1"/>
                </a:solidFill>
                <a:latin typeface="Arial" pitchFamily="34" charset="0"/>
                <a:ea typeface="+mn-ea"/>
                <a:cs typeface="Arial" pitchFamily="34" charset="0"/>
              </a:defRPr>
            </a:lvl8pPr>
            <a:lvl9pPr marL="3657600" algn="l" defTabSz="914400" rtl="0" eaLnBrk="1" latinLnBrk="0" hangingPunct="1">
              <a:defRPr sz="2800" b="1" kern="1200">
                <a:solidFill>
                  <a:schemeClr val="tx1"/>
                </a:solidFill>
                <a:latin typeface="Arial" pitchFamily="34" charset="0"/>
                <a:ea typeface="+mn-ea"/>
                <a:cs typeface="Arial" pitchFamily="34" charset="0"/>
              </a:defRPr>
            </a:lvl9pPr>
          </a:lstStyle>
          <a:p>
            <a:pPr>
              <a:defRPr/>
            </a:pPr>
            <a:fld id="{6FF955FC-CB5E-427F-9EE0-41A75310139D}" type="slidenum">
              <a:rPr lang="en-US" smtClean="0"/>
              <a:pPr>
                <a:defRPr/>
              </a:pPr>
              <a:t>9</a:t>
            </a:fld>
            <a:endParaRPr lang="en-US" dirty="0"/>
          </a:p>
        </p:txBody>
      </p:sp>
      <p:sp>
        <p:nvSpPr>
          <p:cNvPr id="7" name="Title 4"/>
          <p:cNvSpPr txBox="1">
            <a:spLocks/>
          </p:cNvSpPr>
          <p:nvPr/>
        </p:nvSpPr>
        <p:spPr>
          <a:xfrm>
            <a:off x="228600" y="381000"/>
            <a:ext cx="8991600" cy="838200"/>
          </a:xfrm>
          <a:prstGeom prst="rect">
            <a:avLst/>
          </a:prstGeom>
        </p:spPr>
        <p:txBody>
          <a:bodyPr vert="horz" lIns="91440" tIns="45720" rIns="91440" bIns="45720" rtlCol="0" anchor="b" anchorCtr="0">
            <a:normAutofit/>
          </a:bodyPr>
          <a:lst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fontAlgn="auto">
              <a:spcAft>
                <a:spcPts val="0"/>
              </a:spcAft>
            </a:pPr>
            <a:r>
              <a:rPr lang="en-US" sz="4600" b="0" dirty="0">
                <a:solidFill>
                  <a:srgbClr val="0070C0"/>
                </a:solidFill>
              </a:rPr>
              <a:t>What Does the Hatch Act Prohibit?</a:t>
            </a:r>
          </a:p>
        </p:txBody>
      </p:sp>
      <p:sp>
        <p:nvSpPr>
          <p:cNvPr id="9" name="TextBox 8"/>
          <p:cNvSpPr txBox="1"/>
          <p:nvPr/>
        </p:nvSpPr>
        <p:spPr>
          <a:xfrm>
            <a:off x="381000" y="1066800"/>
            <a:ext cx="7924800" cy="1138773"/>
          </a:xfrm>
          <a:prstGeom prst="rect">
            <a:avLst/>
          </a:prstGeom>
          <a:noFill/>
        </p:spPr>
        <p:txBody>
          <a:bodyPr wrap="square" rtlCol="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en-US" sz="36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24/7 Prohibitions</a:t>
            </a:r>
          </a:p>
          <a:p>
            <a:r>
              <a:rPr lang="en-US" sz="3000" b="0" dirty="0">
                <a:solidFill>
                  <a:schemeClr val="accent6">
                    <a:lumMod val="50000"/>
                  </a:schemeClr>
                </a:solidFill>
                <a:latin typeface="+mn-lt"/>
              </a:rPr>
              <a:t>Employees may NOT:</a:t>
            </a:r>
          </a:p>
        </p:txBody>
      </p:sp>
      <p:sp>
        <p:nvSpPr>
          <p:cNvPr id="8" name="TextBox 7"/>
          <p:cNvSpPr txBox="1"/>
          <p:nvPr/>
        </p:nvSpPr>
        <p:spPr>
          <a:xfrm>
            <a:off x="762000" y="6172200"/>
            <a:ext cx="5638800" cy="400110"/>
          </a:xfrm>
          <a:prstGeom prst="rect">
            <a:avLst/>
          </a:prstGeom>
          <a:noFill/>
        </p:spPr>
        <p:txBody>
          <a:bodyPr wrap="square" rtlCol="0">
            <a:spAutoFit/>
          </a:bodyPr>
          <a:lstStyle/>
          <a:p>
            <a:r>
              <a:rPr lang="en-US" sz="2000" dirty="0"/>
              <a:t>5 U.S.C. § 7323(a)</a:t>
            </a:r>
          </a:p>
        </p:txBody>
      </p:sp>
      <p:sp>
        <p:nvSpPr>
          <p:cNvPr id="2" name="Title 1">
            <a:extLst>
              <a:ext uri="{FF2B5EF4-FFF2-40B4-BE49-F238E27FC236}">
                <a16:creationId xmlns:a16="http://schemas.microsoft.com/office/drawing/2014/main" id="{E6083871-C805-42CC-A0AA-8D9DB68C99F9}"/>
              </a:ext>
            </a:extLst>
          </p:cNvPr>
          <p:cNvSpPr>
            <a:spLocks noGrp="1"/>
          </p:cNvSpPr>
          <p:nvPr>
            <p:ph type="title"/>
          </p:nvPr>
        </p:nvSpPr>
        <p:spPr/>
        <p:txBody>
          <a:bodyPr>
            <a:normAutofit fontScale="90000"/>
          </a:bodyPr>
          <a:lstStyle/>
          <a:p>
            <a:r>
              <a:rPr lang="en-US" dirty="0"/>
              <a:t> </a:t>
            </a:r>
          </a:p>
        </p:txBody>
      </p:sp>
    </p:spTree>
    <p:extLst>
      <p:ext uri="{BB962C8B-B14F-4D97-AF65-F5344CB8AC3E}">
        <p14:creationId xmlns:p14="http://schemas.microsoft.com/office/powerpoint/2010/main" val="987736442"/>
      </p:ext>
    </p:extLst>
  </p:cSld>
  <p:clrMapOvr>
    <a:masterClrMapping/>
  </p:clrMapOvr>
  <p:transition>
    <p:wipe dir="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9942430C-E896-469E-BBC5-6A49566645C4}" type="slidenum">
              <a:rPr lang="en-US" smtClean="0"/>
              <a:pPr>
                <a:defRPr/>
              </a:pPr>
              <a:t>10</a:t>
            </a:fld>
            <a:endParaRPr lang="en-US" dirty="0"/>
          </a:p>
        </p:txBody>
      </p:sp>
      <p:sp>
        <p:nvSpPr>
          <p:cNvPr id="5" name="TextBox 4"/>
          <p:cNvSpPr txBox="1"/>
          <p:nvPr/>
        </p:nvSpPr>
        <p:spPr>
          <a:xfrm>
            <a:off x="228600" y="1447800"/>
            <a:ext cx="8763000" cy="630942"/>
          </a:xfrm>
          <a:prstGeom prst="rect">
            <a:avLst/>
          </a:prstGeom>
          <a:noFill/>
        </p:spPr>
        <p:txBody>
          <a:bodyPr wrap="square" rtlCol="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en-US" sz="35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No Political Activity at Work Prohibition </a:t>
            </a:r>
            <a:endParaRPr lang="en-US" sz="3500"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6" name="Content Placeholder 2"/>
          <p:cNvSpPr txBox="1">
            <a:spLocks/>
          </p:cNvSpPr>
          <p:nvPr/>
        </p:nvSpPr>
        <p:spPr>
          <a:xfrm>
            <a:off x="685800" y="2057400"/>
            <a:ext cx="8001000" cy="3429000"/>
          </a:xfrm>
          <a:prstGeom prst="rect">
            <a:avLst/>
          </a:prstGeom>
        </p:spPr>
        <p:txBody>
          <a:bodyPr vert="horz" lIns="91440" tIns="45720" rIns="91440" bIns="45720" rtlCol="0" anchor="ctr" anchorCtr="0">
            <a:noAutofit/>
          </a:bodyPr>
          <a:lst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a:lstStyle>
          <a:p>
            <a:pPr marL="0" indent="0" fontAlgn="auto">
              <a:spcAft>
                <a:spcPts val="0"/>
              </a:spcAft>
              <a:buNone/>
            </a:pPr>
            <a:r>
              <a:rPr lang="en-US" sz="3000" b="0" dirty="0">
                <a:solidFill>
                  <a:schemeClr val="accent6">
                    <a:lumMod val="50000"/>
                  </a:schemeClr>
                </a:solidFill>
              </a:rPr>
              <a:t>Employees may NOT engage in political activity while: </a:t>
            </a:r>
          </a:p>
          <a:p>
            <a:pPr fontAlgn="auto">
              <a:spcAft>
                <a:spcPts val="0"/>
              </a:spcAft>
              <a:buFontTx/>
              <a:buChar char="-"/>
            </a:pPr>
            <a:r>
              <a:rPr lang="en-US" sz="3000" b="0" dirty="0">
                <a:solidFill>
                  <a:srgbClr val="0070C0"/>
                </a:solidFill>
                <a:cs typeface="Arial" panose="020B0604020202020204" pitchFamily="34" charset="0"/>
              </a:rPr>
              <a:t>on duty</a:t>
            </a:r>
          </a:p>
          <a:p>
            <a:pPr fontAlgn="auto">
              <a:spcAft>
                <a:spcPts val="0"/>
              </a:spcAft>
              <a:buFontTx/>
              <a:buChar char="-"/>
            </a:pPr>
            <a:r>
              <a:rPr lang="en-US" sz="3000" b="0" dirty="0">
                <a:solidFill>
                  <a:srgbClr val="0070C0"/>
                </a:solidFill>
                <a:cs typeface="Arial" panose="020B0604020202020204" pitchFamily="34" charset="0"/>
              </a:rPr>
              <a:t>in the federal workplace</a:t>
            </a:r>
          </a:p>
          <a:p>
            <a:pPr fontAlgn="auto">
              <a:spcAft>
                <a:spcPts val="0"/>
              </a:spcAft>
              <a:buFontTx/>
              <a:buChar char="-"/>
            </a:pPr>
            <a:r>
              <a:rPr lang="en-US" sz="3000" b="0" dirty="0">
                <a:solidFill>
                  <a:srgbClr val="0070C0"/>
                </a:solidFill>
                <a:cs typeface="Arial" panose="020B0604020202020204" pitchFamily="34" charset="0"/>
              </a:rPr>
              <a:t>wearing a government uniform or badge  </a:t>
            </a:r>
          </a:p>
          <a:p>
            <a:pPr fontAlgn="auto">
              <a:spcAft>
                <a:spcPts val="0"/>
              </a:spcAft>
              <a:buFontTx/>
              <a:buChar char="-"/>
            </a:pPr>
            <a:r>
              <a:rPr lang="en-US" sz="3000" b="0" dirty="0">
                <a:solidFill>
                  <a:srgbClr val="0070C0"/>
                </a:solidFill>
                <a:cs typeface="Arial" panose="020B0604020202020204" pitchFamily="34" charset="0"/>
              </a:rPr>
              <a:t>in a government vehicle</a:t>
            </a:r>
          </a:p>
        </p:txBody>
      </p:sp>
      <p:sp>
        <p:nvSpPr>
          <p:cNvPr id="7" name="Title 4"/>
          <p:cNvSpPr txBox="1">
            <a:spLocks/>
          </p:cNvSpPr>
          <p:nvPr/>
        </p:nvSpPr>
        <p:spPr>
          <a:xfrm>
            <a:off x="228600" y="381000"/>
            <a:ext cx="8991600" cy="838200"/>
          </a:xfrm>
          <a:prstGeom prst="rect">
            <a:avLst/>
          </a:prstGeom>
        </p:spPr>
        <p:txBody>
          <a:bodyPr vert="horz" lIns="91440" tIns="45720" rIns="91440" bIns="45720" rtlCol="0" anchor="b" anchorCtr="0">
            <a:normAutofit/>
          </a:bodyPr>
          <a:lst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fontAlgn="auto">
              <a:spcAft>
                <a:spcPts val="0"/>
              </a:spcAft>
            </a:pPr>
            <a:r>
              <a:rPr lang="en-US" sz="4600" b="0" dirty="0">
                <a:solidFill>
                  <a:srgbClr val="0070C0"/>
                </a:solidFill>
              </a:rPr>
              <a:t>What Does the Hatch Act Prohibit?</a:t>
            </a:r>
          </a:p>
        </p:txBody>
      </p:sp>
      <p:sp>
        <p:nvSpPr>
          <p:cNvPr id="8" name="TextBox 7"/>
          <p:cNvSpPr txBox="1"/>
          <p:nvPr/>
        </p:nvSpPr>
        <p:spPr>
          <a:xfrm>
            <a:off x="762000" y="6172200"/>
            <a:ext cx="5638800" cy="400110"/>
          </a:xfrm>
          <a:prstGeom prst="rect">
            <a:avLst/>
          </a:prstGeom>
          <a:noFill/>
        </p:spPr>
        <p:txBody>
          <a:bodyPr wrap="square" rtlCol="0">
            <a:spAutoFit/>
          </a:bodyPr>
          <a:lstStyle/>
          <a:p>
            <a:r>
              <a:rPr lang="en-US" sz="2000" dirty="0"/>
              <a:t>5 U.S.C. § 7324</a:t>
            </a:r>
          </a:p>
        </p:txBody>
      </p:sp>
      <p:sp>
        <p:nvSpPr>
          <p:cNvPr id="2" name="Title 1">
            <a:extLst>
              <a:ext uri="{FF2B5EF4-FFF2-40B4-BE49-F238E27FC236}">
                <a16:creationId xmlns:a16="http://schemas.microsoft.com/office/drawing/2014/main" id="{0FB9F9D0-1A74-4DBA-9FED-9A4C3706655B}"/>
              </a:ext>
            </a:extLst>
          </p:cNvPr>
          <p:cNvSpPr>
            <a:spLocks noGrp="1"/>
          </p:cNvSpPr>
          <p:nvPr>
            <p:ph type="title"/>
          </p:nvPr>
        </p:nvSpPr>
        <p:spPr/>
        <p:txBody>
          <a:bodyPr>
            <a:normAutofit fontScale="90000"/>
          </a:bodyPr>
          <a:lstStyle/>
          <a:p>
            <a:r>
              <a:rPr lang="en-US" dirty="0"/>
              <a:t> </a:t>
            </a:r>
          </a:p>
        </p:txBody>
      </p:sp>
    </p:spTree>
    <p:extLst>
      <p:ext uri="{BB962C8B-B14F-4D97-AF65-F5344CB8AC3E}">
        <p14:creationId xmlns:p14="http://schemas.microsoft.com/office/powerpoint/2010/main" val="1503990829"/>
      </p:ext>
    </p:extLst>
  </p:cSld>
  <p:clrMapOvr>
    <a:masterClrMapping/>
  </p:clrMapOvr>
  <p:transition>
    <p:wipe dir="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CD77F700-50B1-4AF5-B8CA-6D6C2E0AC543}" type="slidenum">
              <a:rPr lang="en-US" smtClean="0"/>
              <a:pPr>
                <a:defRPr/>
              </a:pPr>
              <a:t>11</a:t>
            </a:fld>
            <a:endParaRPr lang="en-US" dirty="0"/>
          </a:p>
        </p:txBody>
      </p:sp>
      <p:sp>
        <p:nvSpPr>
          <p:cNvPr id="3" name="Title 4"/>
          <p:cNvSpPr txBox="1">
            <a:spLocks/>
          </p:cNvSpPr>
          <p:nvPr/>
        </p:nvSpPr>
        <p:spPr>
          <a:xfrm>
            <a:off x="228600" y="457200"/>
            <a:ext cx="8991600" cy="838200"/>
          </a:xfrm>
          <a:prstGeom prst="rect">
            <a:avLst/>
          </a:prstGeom>
        </p:spPr>
        <p:txBody>
          <a:bodyPr vert="horz" lIns="91440" tIns="45720" rIns="91440" bIns="45720" rtlCol="0" anchor="b" anchorCtr="0">
            <a:normAutofit/>
          </a:bodyPr>
          <a:lst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fontAlgn="auto">
              <a:spcAft>
                <a:spcPts val="0"/>
              </a:spcAft>
            </a:pPr>
            <a:r>
              <a:rPr lang="en-US" sz="4600" b="0" dirty="0">
                <a:solidFill>
                  <a:srgbClr val="0070C0"/>
                </a:solidFill>
              </a:rPr>
              <a:t>What is political activity?</a:t>
            </a:r>
          </a:p>
        </p:txBody>
      </p:sp>
      <p:sp>
        <p:nvSpPr>
          <p:cNvPr id="4" name="TextBox 3"/>
          <p:cNvSpPr txBox="1"/>
          <p:nvPr/>
        </p:nvSpPr>
        <p:spPr>
          <a:xfrm>
            <a:off x="990600" y="1724561"/>
            <a:ext cx="7467600" cy="3554819"/>
          </a:xfrm>
          <a:prstGeom prst="rect">
            <a:avLst/>
          </a:prstGeom>
          <a:noFill/>
        </p:spPr>
        <p:txBody>
          <a:bodyPr wrap="square" rtlCol="0">
            <a:spAutoFit/>
          </a:bodyPr>
          <a:lstStyle/>
          <a:p>
            <a:r>
              <a:rPr lang="en-US" sz="3600" b="0" dirty="0">
                <a:solidFill>
                  <a:srgbClr val="C00000"/>
                </a:solidFill>
                <a:latin typeface="+mn-lt"/>
              </a:rPr>
              <a:t>Political Activity </a:t>
            </a:r>
            <a:r>
              <a:rPr lang="en-US" sz="3600" b="0" dirty="0">
                <a:solidFill>
                  <a:srgbClr val="000308"/>
                </a:solidFill>
                <a:latin typeface="+mn-lt"/>
              </a:rPr>
              <a:t>is any activity directed toward the success or failure of a partisan candidate, political party, or partisan political group.</a:t>
            </a:r>
          </a:p>
          <a:p>
            <a:endParaRPr lang="en-US" sz="4500" b="0" dirty="0">
              <a:solidFill>
                <a:schemeClr val="accent6"/>
              </a:solidFill>
            </a:endParaRPr>
          </a:p>
        </p:txBody>
      </p:sp>
      <p:sp>
        <p:nvSpPr>
          <p:cNvPr id="5" name="TextBox 4"/>
          <p:cNvSpPr txBox="1"/>
          <p:nvPr/>
        </p:nvSpPr>
        <p:spPr>
          <a:xfrm>
            <a:off x="762000" y="6172200"/>
            <a:ext cx="5638800" cy="400110"/>
          </a:xfrm>
          <a:prstGeom prst="rect">
            <a:avLst/>
          </a:prstGeom>
          <a:noFill/>
        </p:spPr>
        <p:txBody>
          <a:bodyPr wrap="square" rtlCol="0">
            <a:spAutoFit/>
          </a:bodyPr>
          <a:lstStyle/>
          <a:p>
            <a:r>
              <a:rPr lang="en-US" sz="2000" dirty="0"/>
              <a:t>5 C.F.R. § 734.101</a:t>
            </a:r>
          </a:p>
        </p:txBody>
      </p:sp>
      <p:sp>
        <p:nvSpPr>
          <p:cNvPr id="6" name="Title 5">
            <a:extLst>
              <a:ext uri="{FF2B5EF4-FFF2-40B4-BE49-F238E27FC236}">
                <a16:creationId xmlns:a16="http://schemas.microsoft.com/office/drawing/2014/main" id="{DF81AD9E-4CC4-47F1-BB59-B52E215B7156}"/>
              </a:ext>
            </a:extLst>
          </p:cNvPr>
          <p:cNvSpPr>
            <a:spLocks noGrp="1"/>
          </p:cNvSpPr>
          <p:nvPr>
            <p:ph type="title" idx="4294967295"/>
          </p:nvPr>
        </p:nvSpPr>
        <p:spPr/>
        <p:txBody>
          <a:bodyPr/>
          <a:lstStyle/>
          <a:p>
            <a:r>
              <a:rPr lang="en-US" dirty="0"/>
              <a:t> </a:t>
            </a:r>
          </a:p>
        </p:txBody>
      </p:sp>
    </p:spTree>
    <p:extLst>
      <p:ext uri="{BB962C8B-B14F-4D97-AF65-F5344CB8AC3E}">
        <p14:creationId xmlns:p14="http://schemas.microsoft.com/office/powerpoint/2010/main" val="1558508227"/>
      </p:ext>
    </p:extLst>
  </p:cSld>
  <p:clrMapOvr>
    <a:masterClrMapping/>
  </p:clrMapOvr>
  <p:transition>
    <p:wipe dir="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CD77F700-50B1-4AF5-B8CA-6D6C2E0AC543}" type="slidenum">
              <a:rPr lang="en-US" smtClean="0"/>
              <a:pPr>
                <a:defRPr/>
              </a:pPr>
              <a:t>12</a:t>
            </a:fld>
            <a:endParaRPr lang="en-US" dirty="0"/>
          </a:p>
        </p:txBody>
      </p:sp>
      <p:sp>
        <p:nvSpPr>
          <p:cNvPr id="3" name="Title 4"/>
          <p:cNvSpPr txBox="1">
            <a:spLocks/>
          </p:cNvSpPr>
          <p:nvPr/>
        </p:nvSpPr>
        <p:spPr>
          <a:xfrm>
            <a:off x="228600" y="457200"/>
            <a:ext cx="8991600" cy="838200"/>
          </a:xfrm>
          <a:prstGeom prst="rect">
            <a:avLst/>
          </a:prstGeom>
        </p:spPr>
        <p:txBody>
          <a:bodyPr vert="horz" lIns="91440" tIns="45720" rIns="91440" bIns="45720" rtlCol="0" anchor="b" anchorCtr="0">
            <a:normAutofit/>
          </a:bodyPr>
          <a:lst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fontAlgn="auto">
              <a:spcAft>
                <a:spcPts val="0"/>
              </a:spcAft>
            </a:pPr>
            <a:r>
              <a:rPr lang="en-US" sz="4600" b="0" dirty="0">
                <a:solidFill>
                  <a:srgbClr val="0070C0"/>
                </a:solidFill>
              </a:rPr>
              <a:t>What is </a:t>
            </a:r>
            <a:r>
              <a:rPr lang="en-US" sz="4600" b="0" u="sng" dirty="0">
                <a:solidFill>
                  <a:schemeClr val="accent1"/>
                </a:solidFill>
              </a:rPr>
              <a:t>not</a:t>
            </a:r>
            <a:r>
              <a:rPr lang="en-US" sz="4600" b="0" dirty="0">
                <a:solidFill>
                  <a:srgbClr val="0070C0"/>
                </a:solidFill>
              </a:rPr>
              <a:t> political activity?</a:t>
            </a:r>
          </a:p>
        </p:txBody>
      </p:sp>
      <p:sp>
        <p:nvSpPr>
          <p:cNvPr id="5" name="TextBox 4"/>
          <p:cNvSpPr txBox="1"/>
          <p:nvPr/>
        </p:nvSpPr>
        <p:spPr>
          <a:xfrm>
            <a:off x="762000" y="6172200"/>
            <a:ext cx="5638800" cy="400110"/>
          </a:xfrm>
          <a:prstGeom prst="rect">
            <a:avLst/>
          </a:prstGeom>
          <a:noFill/>
        </p:spPr>
        <p:txBody>
          <a:bodyPr wrap="square" rtlCol="0">
            <a:spAutoFit/>
          </a:bodyPr>
          <a:lstStyle/>
          <a:p>
            <a:r>
              <a:rPr lang="en-US" sz="2000" dirty="0"/>
              <a:t>5 C.F.R. § 734.101</a:t>
            </a:r>
          </a:p>
        </p:txBody>
      </p:sp>
      <p:sp>
        <p:nvSpPr>
          <p:cNvPr id="7" name="Content Placeholder 2"/>
          <p:cNvSpPr txBox="1">
            <a:spLocks/>
          </p:cNvSpPr>
          <p:nvPr/>
        </p:nvSpPr>
        <p:spPr>
          <a:xfrm>
            <a:off x="381000" y="1600200"/>
            <a:ext cx="8686800" cy="4495800"/>
          </a:xfrm>
          <a:prstGeom prst="rect">
            <a:avLst/>
          </a:prstGeom>
        </p:spPr>
        <p:txBody>
          <a:bodyPr vert="horz" lIns="91440" tIns="45720" rIns="91440" bIns="45720" rtlCol="0" anchor="ctr" anchorCtr="0">
            <a:noAutofit/>
          </a:bodyPr>
          <a:lst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a:lstStyle>
          <a:p>
            <a:pPr marL="274320" lvl="1" fontAlgn="auto">
              <a:spcAft>
                <a:spcPts val="0"/>
              </a:spcAft>
              <a:buFontTx/>
              <a:buChar char="-"/>
            </a:pPr>
            <a:r>
              <a:rPr lang="en-US" sz="2800" b="0" dirty="0">
                <a:solidFill>
                  <a:srgbClr val="000308"/>
                </a:solidFill>
              </a:rPr>
              <a:t>Legislation</a:t>
            </a:r>
            <a:br>
              <a:rPr lang="en-US" sz="2800" b="0" dirty="0">
                <a:solidFill>
                  <a:srgbClr val="0070C0"/>
                </a:solidFill>
              </a:rPr>
            </a:br>
            <a:r>
              <a:rPr lang="en-US" sz="2000" b="0" i="1" dirty="0">
                <a:solidFill>
                  <a:srgbClr val="0070C0"/>
                </a:solidFill>
              </a:rPr>
              <a:t>e.g., Affordable Care Act, Defense of Marriage Act</a:t>
            </a:r>
            <a:endParaRPr lang="en-US" sz="2000" b="0" dirty="0">
              <a:solidFill>
                <a:srgbClr val="0070C0"/>
              </a:solidFill>
            </a:endParaRPr>
          </a:p>
          <a:p>
            <a:pPr marL="274320" lvl="1" fontAlgn="auto">
              <a:spcAft>
                <a:spcPts val="0"/>
              </a:spcAft>
              <a:buFontTx/>
              <a:buChar char="-"/>
            </a:pPr>
            <a:r>
              <a:rPr lang="en-US" sz="2800" b="0" dirty="0">
                <a:solidFill>
                  <a:srgbClr val="000308"/>
                </a:solidFill>
              </a:rPr>
              <a:t>Ballot Initiatives</a:t>
            </a:r>
          </a:p>
          <a:p>
            <a:pPr marL="274320" lvl="1" fontAlgn="auto">
              <a:spcAft>
                <a:spcPts val="0"/>
              </a:spcAft>
              <a:buFontTx/>
              <a:buChar char="-"/>
            </a:pPr>
            <a:r>
              <a:rPr lang="en-US" sz="2800" b="0" dirty="0">
                <a:solidFill>
                  <a:srgbClr val="000308"/>
                </a:solidFill>
              </a:rPr>
              <a:t>Budget</a:t>
            </a:r>
          </a:p>
          <a:p>
            <a:pPr marL="274320" lvl="1" fontAlgn="auto">
              <a:spcAft>
                <a:spcPts val="0"/>
              </a:spcAft>
              <a:buFontTx/>
              <a:buChar char="-"/>
            </a:pPr>
            <a:r>
              <a:rPr lang="en-US" sz="2800" b="0" dirty="0">
                <a:solidFill>
                  <a:srgbClr val="000308"/>
                </a:solidFill>
              </a:rPr>
              <a:t>Issues</a:t>
            </a:r>
            <a:br>
              <a:rPr lang="en-US" sz="2800" b="0" dirty="0">
                <a:solidFill>
                  <a:srgbClr val="0070C0"/>
                </a:solidFill>
              </a:rPr>
            </a:br>
            <a:r>
              <a:rPr lang="en-US" sz="2000" b="0" i="1" dirty="0">
                <a:solidFill>
                  <a:srgbClr val="0070C0"/>
                </a:solidFill>
              </a:rPr>
              <a:t>e.g., Gun control, Pro-choice/Pro-life</a:t>
            </a:r>
            <a:endParaRPr lang="en-US" sz="2000" b="0" dirty="0">
              <a:solidFill>
                <a:srgbClr val="0070C0"/>
              </a:solidFill>
            </a:endParaRPr>
          </a:p>
          <a:p>
            <a:pPr marL="274320" lvl="1" fontAlgn="auto">
              <a:spcAft>
                <a:spcPts val="0"/>
              </a:spcAft>
              <a:buFontTx/>
              <a:buChar char="-"/>
            </a:pPr>
            <a:r>
              <a:rPr lang="en-US" sz="2800" b="0" dirty="0">
                <a:solidFill>
                  <a:srgbClr val="000308"/>
                </a:solidFill>
              </a:rPr>
              <a:t>Petitioning Congress </a:t>
            </a:r>
            <a:endParaRPr lang="en-US" sz="2600" b="0" dirty="0">
              <a:solidFill>
                <a:srgbClr val="000308"/>
              </a:solidFill>
            </a:endParaRPr>
          </a:p>
          <a:p>
            <a:pPr marL="0" lvl="1" indent="0" fontAlgn="auto">
              <a:spcAft>
                <a:spcPts val="0"/>
              </a:spcAft>
              <a:buNone/>
            </a:pPr>
            <a:endParaRPr lang="en-US" sz="2800" b="0" dirty="0">
              <a:solidFill>
                <a:srgbClr val="0070C0"/>
              </a:solidFill>
            </a:endParaRPr>
          </a:p>
          <a:p>
            <a:pPr marL="0" lvl="1" indent="0" fontAlgn="auto">
              <a:spcAft>
                <a:spcPts val="0"/>
              </a:spcAft>
              <a:buNone/>
            </a:pPr>
            <a:r>
              <a:rPr lang="en-US" sz="2400" b="0" dirty="0">
                <a:solidFill>
                  <a:srgbClr val="A50021"/>
                </a:solidFill>
              </a:rPr>
              <a:t>KEY:</a:t>
            </a:r>
            <a:r>
              <a:rPr lang="en-US" sz="2400" b="0" dirty="0">
                <a:solidFill>
                  <a:srgbClr val="0070C0"/>
                </a:solidFill>
              </a:rPr>
              <a:t> </a:t>
            </a:r>
            <a:r>
              <a:rPr lang="en-US" sz="2400" b="0" dirty="0">
                <a:solidFill>
                  <a:schemeClr val="accent6">
                    <a:lumMod val="50000"/>
                  </a:schemeClr>
                </a:solidFill>
              </a:rPr>
              <a:t>Activity must not tie back to a political party, candidate for partisan office or partisan political group</a:t>
            </a:r>
          </a:p>
        </p:txBody>
      </p:sp>
      <p:sp>
        <p:nvSpPr>
          <p:cNvPr id="4" name="Title 3">
            <a:extLst>
              <a:ext uri="{FF2B5EF4-FFF2-40B4-BE49-F238E27FC236}">
                <a16:creationId xmlns:a16="http://schemas.microsoft.com/office/drawing/2014/main" id="{2B479802-348C-4159-8027-3618574868FB}"/>
              </a:ext>
            </a:extLst>
          </p:cNvPr>
          <p:cNvSpPr>
            <a:spLocks noGrp="1"/>
          </p:cNvSpPr>
          <p:nvPr>
            <p:ph type="title" idx="4294967295"/>
          </p:nvPr>
        </p:nvSpPr>
        <p:spPr/>
        <p:txBody>
          <a:bodyPr/>
          <a:lstStyle/>
          <a:p>
            <a:r>
              <a:rPr lang="en-US" dirty="0"/>
              <a:t> </a:t>
            </a:r>
          </a:p>
        </p:txBody>
      </p:sp>
    </p:spTree>
    <p:extLst>
      <p:ext uri="{BB962C8B-B14F-4D97-AF65-F5344CB8AC3E}">
        <p14:creationId xmlns:p14="http://schemas.microsoft.com/office/powerpoint/2010/main" val="3591219700"/>
      </p:ext>
    </p:extLst>
  </p:cSld>
  <p:clrMapOvr>
    <a:masterClrMapping/>
  </p:clrMapOvr>
  <p:transition>
    <p:wipe dir="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CD77F700-50B1-4AF5-B8CA-6D6C2E0AC543}" type="slidenum">
              <a:rPr lang="en-US" smtClean="0"/>
              <a:pPr>
                <a:defRPr/>
              </a:pPr>
              <a:t>13</a:t>
            </a:fld>
            <a:endParaRPr lang="en-US" dirty="0"/>
          </a:p>
        </p:txBody>
      </p:sp>
      <p:sp>
        <p:nvSpPr>
          <p:cNvPr id="3" name="Slide Number Placeholder 1"/>
          <p:cNvSpPr txBox="1">
            <a:spLocks/>
          </p:cNvSpPr>
          <p:nvPr/>
        </p:nvSpPr>
        <p:spPr>
          <a:xfrm>
            <a:off x="7620000" y="5687568"/>
            <a:ext cx="7620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2400" b="1" kern="1200">
                <a:solidFill>
                  <a:schemeClr val="tx1">
                    <a:lumMod val="85000"/>
                    <a:lumOff val="15000"/>
                  </a:schemeClr>
                </a:solidFill>
                <a:latin typeface="+mj-lt"/>
                <a:ea typeface="+mn-ea"/>
                <a:cs typeface="Arial" pitchFamily="34" charset="0"/>
              </a:defRPr>
            </a:lvl1pPr>
            <a:lvl2pPr marL="457200" algn="l" rtl="0" fontAlgn="base">
              <a:spcBef>
                <a:spcPct val="0"/>
              </a:spcBef>
              <a:spcAft>
                <a:spcPct val="0"/>
              </a:spcAft>
              <a:defRPr sz="2800" b="1" kern="1200">
                <a:solidFill>
                  <a:schemeClr val="tx1"/>
                </a:solidFill>
                <a:latin typeface="Arial" pitchFamily="34" charset="0"/>
                <a:ea typeface="+mn-ea"/>
                <a:cs typeface="Arial" pitchFamily="34" charset="0"/>
              </a:defRPr>
            </a:lvl2pPr>
            <a:lvl3pPr marL="914400" algn="l" rtl="0" fontAlgn="base">
              <a:spcBef>
                <a:spcPct val="0"/>
              </a:spcBef>
              <a:spcAft>
                <a:spcPct val="0"/>
              </a:spcAft>
              <a:defRPr sz="2800" b="1"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sz="2800" b="1"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sz="2800" b="1" kern="1200">
                <a:solidFill>
                  <a:schemeClr val="tx1"/>
                </a:solidFill>
                <a:latin typeface="Arial" pitchFamily="34" charset="0"/>
                <a:ea typeface="+mn-ea"/>
                <a:cs typeface="Arial" pitchFamily="34" charset="0"/>
              </a:defRPr>
            </a:lvl5pPr>
            <a:lvl6pPr marL="2286000" algn="l" defTabSz="914400" rtl="0" eaLnBrk="1" latinLnBrk="0" hangingPunct="1">
              <a:defRPr sz="2800" b="1" kern="1200">
                <a:solidFill>
                  <a:schemeClr val="tx1"/>
                </a:solidFill>
                <a:latin typeface="Arial" pitchFamily="34" charset="0"/>
                <a:ea typeface="+mn-ea"/>
                <a:cs typeface="Arial" pitchFamily="34" charset="0"/>
              </a:defRPr>
            </a:lvl6pPr>
            <a:lvl7pPr marL="2743200" algn="l" defTabSz="914400" rtl="0" eaLnBrk="1" latinLnBrk="0" hangingPunct="1">
              <a:defRPr sz="2800" b="1" kern="1200">
                <a:solidFill>
                  <a:schemeClr val="tx1"/>
                </a:solidFill>
                <a:latin typeface="Arial" pitchFamily="34" charset="0"/>
                <a:ea typeface="+mn-ea"/>
                <a:cs typeface="Arial" pitchFamily="34" charset="0"/>
              </a:defRPr>
            </a:lvl7pPr>
            <a:lvl8pPr marL="3200400" algn="l" defTabSz="914400" rtl="0" eaLnBrk="1" latinLnBrk="0" hangingPunct="1">
              <a:defRPr sz="2800" b="1" kern="1200">
                <a:solidFill>
                  <a:schemeClr val="tx1"/>
                </a:solidFill>
                <a:latin typeface="Arial" pitchFamily="34" charset="0"/>
                <a:ea typeface="+mn-ea"/>
                <a:cs typeface="Arial" pitchFamily="34" charset="0"/>
              </a:defRPr>
            </a:lvl8pPr>
            <a:lvl9pPr marL="3657600" algn="l" defTabSz="914400" rtl="0" eaLnBrk="1" latinLnBrk="0" hangingPunct="1">
              <a:defRPr sz="2800" b="1" kern="1200">
                <a:solidFill>
                  <a:schemeClr val="tx1"/>
                </a:solidFill>
                <a:latin typeface="Arial" pitchFamily="34" charset="0"/>
                <a:ea typeface="+mn-ea"/>
                <a:cs typeface="Arial" pitchFamily="34" charset="0"/>
              </a:defRPr>
            </a:lvl9pPr>
          </a:lstStyle>
          <a:p>
            <a:pPr>
              <a:defRPr/>
            </a:pPr>
            <a:fld id="{CD77F700-50B1-4AF5-B8CA-6D6C2E0AC543}" type="slidenum">
              <a:rPr lang="en-US" smtClean="0"/>
              <a:pPr>
                <a:defRPr/>
              </a:pPr>
              <a:t>13</a:t>
            </a:fld>
            <a:endParaRPr lang="en-US" dirty="0"/>
          </a:p>
        </p:txBody>
      </p:sp>
      <p:sp>
        <p:nvSpPr>
          <p:cNvPr id="4" name="Slide Number Placeholder 3"/>
          <p:cNvSpPr txBox="1">
            <a:spLocks/>
          </p:cNvSpPr>
          <p:nvPr/>
        </p:nvSpPr>
        <p:spPr>
          <a:xfrm>
            <a:off x="7620000" y="5687568"/>
            <a:ext cx="7620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2400" b="1" kern="1200">
                <a:solidFill>
                  <a:schemeClr val="tx1">
                    <a:lumMod val="85000"/>
                    <a:lumOff val="15000"/>
                  </a:schemeClr>
                </a:solidFill>
                <a:latin typeface="+mj-lt"/>
                <a:ea typeface="+mn-ea"/>
                <a:cs typeface="Arial" pitchFamily="34" charset="0"/>
              </a:defRPr>
            </a:lvl1pPr>
            <a:lvl2pPr marL="457200" algn="l" rtl="0" fontAlgn="base">
              <a:spcBef>
                <a:spcPct val="0"/>
              </a:spcBef>
              <a:spcAft>
                <a:spcPct val="0"/>
              </a:spcAft>
              <a:defRPr sz="2800" b="1" kern="1200">
                <a:solidFill>
                  <a:schemeClr val="tx1"/>
                </a:solidFill>
                <a:latin typeface="Arial" pitchFamily="34" charset="0"/>
                <a:ea typeface="+mn-ea"/>
                <a:cs typeface="Arial" pitchFamily="34" charset="0"/>
              </a:defRPr>
            </a:lvl2pPr>
            <a:lvl3pPr marL="914400" algn="l" rtl="0" fontAlgn="base">
              <a:spcBef>
                <a:spcPct val="0"/>
              </a:spcBef>
              <a:spcAft>
                <a:spcPct val="0"/>
              </a:spcAft>
              <a:defRPr sz="2800" b="1"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sz="2800" b="1"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sz="2800" b="1" kern="1200">
                <a:solidFill>
                  <a:schemeClr val="tx1"/>
                </a:solidFill>
                <a:latin typeface="Arial" pitchFamily="34" charset="0"/>
                <a:ea typeface="+mn-ea"/>
                <a:cs typeface="Arial" pitchFamily="34" charset="0"/>
              </a:defRPr>
            </a:lvl5pPr>
            <a:lvl6pPr marL="2286000" algn="l" defTabSz="914400" rtl="0" eaLnBrk="1" latinLnBrk="0" hangingPunct="1">
              <a:defRPr sz="2800" b="1" kern="1200">
                <a:solidFill>
                  <a:schemeClr val="tx1"/>
                </a:solidFill>
                <a:latin typeface="Arial" pitchFamily="34" charset="0"/>
                <a:ea typeface="+mn-ea"/>
                <a:cs typeface="Arial" pitchFamily="34" charset="0"/>
              </a:defRPr>
            </a:lvl6pPr>
            <a:lvl7pPr marL="2743200" algn="l" defTabSz="914400" rtl="0" eaLnBrk="1" latinLnBrk="0" hangingPunct="1">
              <a:defRPr sz="2800" b="1" kern="1200">
                <a:solidFill>
                  <a:schemeClr val="tx1"/>
                </a:solidFill>
                <a:latin typeface="Arial" pitchFamily="34" charset="0"/>
                <a:ea typeface="+mn-ea"/>
                <a:cs typeface="Arial" pitchFamily="34" charset="0"/>
              </a:defRPr>
            </a:lvl7pPr>
            <a:lvl8pPr marL="3200400" algn="l" defTabSz="914400" rtl="0" eaLnBrk="1" latinLnBrk="0" hangingPunct="1">
              <a:defRPr sz="2800" b="1" kern="1200">
                <a:solidFill>
                  <a:schemeClr val="tx1"/>
                </a:solidFill>
                <a:latin typeface="Arial" pitchFamily="34" charset="0"/>
                <a:ea typeface="+mn-ea"/>
                <a:cs typeface="Arial" pitchFamily="34" charset="0"/>
              </a:defRPr>
            </a:lvl8pPr>
            <a:lvl9pPr marL="3657600" algn="l" defTabSz="914400" rtl="0" eaLnBrk="1" latinLnBrk="0" hangingPunct="1">
              <a:defRPr sz="2800" b="1" kern="1200">
                <a:solidFill>
                  <a:schemeClr val="tx1"/>
                </a:solidFill>
                <a:latin typeface="Arial" pitchFamily="34" charset="0"/>
                <a:ea typeface="+mn-ea"/>
                <a:cs typeface="Arial" pitchFamily="34" charset="0"/>
              </a:defRPr>
            </a:lvl9pPr>
          </a:lstStyle>
          <a:p>
            <a:pPr>
              <a:defRPr/>
            </a:pPr>
            <a:fld id="{6FF955FC-CB5E-427F-9EE0-41A75310139D}" type="slidenum">
              <a:rPr lang="en-US" smtClean="0"/>
              <a:pPr>
                <a:defRPr/>
              </a:pPr>
              <a:t>13</a:t>
            </a:fld>
            <a:endParaRPr lang="en-US" dirty="0"/>
          </a:p>
        </p:txBody>
      </p:sp>
      <p:sp>
        <p:nvSpPr>
          <p:cNvPr id="5" name="Slide Number Placeholder 3"/>
          <p:cNvSpPr txBox="1">
            <a:spLocks/>
          </p:cNvSpPr>
          <p:nvPr/>
        </p:nvSpPr>
        <p:spPr>
          <a:xfrm>
            <a:off x="7620000" y="5687568"/>
            <a:ext cx="7620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2400" b="1" kern="1200">
                <a:solidFill>
                  <a:schemeClr val="tx1">
                    <a:lumMod val="85000"/>
                    <a:lumOff val="15000"/>
                  </a:schemeClr>
                </a:solidFill>
                <a:latin typeface="+mj-lt"/>
                <a:ea typeface="+mn-ea"/>
                <a:cs typeface="Arial" pitchFamily="34" charset="0"/>
              </a:defRPr>
            </a:lvl1pPr>
            <a:lvl2pPr marL="457200" algn="l" rtl="0" fontAlgn="base">
              <a:spcBef>
                <a:spcPct val="0"/>
              </a:spcBef>
              <a:spcAft>
                <a:spcPct val="0"/>
              </a:spcAft>
              <a:defRPr sz="2800" b="1" kern="1200">
                <a:solidFill>
                  <a:schemeClr val="tx1"/>
                </a:solidFill>
                <a:latin typeface="Arial" pitchFamily="34" charset="0"/>
                <a:ea typeface="+mn-ea"/>
                <a:cs typeface="Arial" pitchFamily="34" charset="0"/>
              </a:defRPr>
            </a:lvl2pPr>
            <a:lvl3pPr marL="914400" algn="l" rtl="0" fontAlgn="base">
              <a:spcBef>
                <a:spcPct val="0"/>
              </a:spcBef>
              <a:spcAft>
                <a:spcPct val="0"/>
              </a:spcAft>
              <a:defRPr sz="2800" b="1"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sz="2800" b="1"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sz="2800" b="1" kern="1200">
                <a:solidFill>
                  <a:schemeClr val="tx1"/>
                </a:solidFill>
                <a:latin typeface="Arial" pitchFamily="34" charset="0"/>
                <a:ea typeface="+mn-ea"/>
                <a:cs typeface="Arial" pitchFamily="34" charset="0"/>
              </a:defRPr>
            </a:lvl5pPr>
            <a:lvl6pPr marL="2286000" algn="l" defTabSz="914400" rtl="0" eaLnBrk="1" latinLnBrk="0" hangingPunct="1">
              <a:defRPr sz="2800" b="1" kern="1200">
                <a:solidFill>
                  <a:schemeClr val="tx1"/>
                </a:solidFill>
                <a:latin typeface="Arial" pitchFamily="34" charset="0"/>
                <a:ea typeface="+mn-ea"/>
                <a:cs typeface="Arial" pitchFamily="34" charset="0"/>
              </a:defRPr>
            </a:lvl6pPr>
            <a:lvl7pPr marL="2743200" algn="l" defTabSz="914400" rtl="0" eaLnBrk="1" latinLnBrk="0" hangingPunct="1">
              <a:defRPr sz="2800" b="1" kern="1200">
                <a:solidFill>
                  <a:schemeClr val="tx1"/>
                </a:solidFill>
                <a:latin typeface="Arial" pitchFamily="34" charset="0"/>
                <a:ea typeface="+mn-ea"/>
                <a:cs typeface="Arial" pitchFamily="34" charset="0"/>
              </a:defRPr>
            </a:lvl7pPr>
            <a:lvl8pPr marL="3200400" algn="l" defTabSz="914400" rtl="0" eaLnBrk="1" latinLnBrk="0" hangingPunct="1">
              <a:defRPr sz="2800" b="1" kern="1200">
                <a:solidFill>
                  <a:schemeClr val="tx1"/>
                </a:solidFill>
                <a:latin typeface="Arial" pitchFamily="34" charset="0"/>
                <a:ea typeface="+mn-ea"/>
                <a:cs typeface="Arial" pitchFamily="34" charset="0"/>
              </a:defRPr>
            </a:lvl8pPr>
            <a:lvl9pPr marL="3657600" algn="l" defTabSz="914400" rtl="0" eaLnBrk="1" latinLnBrk="0" hangingPunct="1">
              <a:defRPr sz="2800" b="1" kern="1200">
                <a:solidFill>
                  <a:schemeClr val="tx1"/>
                </a:solidFill>
                <a:latin typeface="Arial" pitchFamily="34" charset="0"/>
                <a:ea typeface="+mn-ea"/>
                <a:cs typeface="Arial" pitchFamily="34" charset="0"/>
              </a:defRPr>
            </a:lvl9pPr>
          </a:lstStyle>
          <a:p>
            <a:pPr>
              <a:defRPr/>
            </a:pPr>
            <a:fld id="{9942430C-E896-469E-BBC5-6A49566645C4}" type="slidenum">
              <a:rPr lang="en-US" smtClean="0"/>
              <a:pPr>
                <a:defRPr/>
              </a:pPr>
              <a:t>13</a:t>
            </a:fld>
            <a:endParaRPr lang="en-US" dirty="0"/>
          </a:p>
        </p:txBody>
      </p:sp>
      <p:sp>
        <p:nvSpPr>
          <p:cNvPr id="6" name="Slide Number Placeholder 3"/>
          <p:cNvSpPr txBox="1">
            <a:spLocks/>
          </p:cNvSpPr>
          <p:nvPr/>
        </p:nvSpPr>
        <p:spPr>
          <a:xfrm>
            <a:off x="7620000" y="5687568"/>
            <a:ext cx="762000" cy="365125"/>
          </a:xfrm>
          <a:prstGeom prst="rect">
            <a:avLst/>
          </a:prstGeom>
          <a:ln/>
        </p:spPr>
        <p:txBody>
          <a:bodyPr vert="horz" lIns="91440" tIns="45720" rIns="91440" bIns="45720" rtlCol="0" anchor="ctr"/>
          <a:lstStyle>
            <a:defPPr>
              <a:defRPr lang="en-US"/>
            </a:defPPr>
            <a:lvl1pPr algn="r" rtl="0" fontAlgn="base">
              <a:spcBef>
                <a:spcPct val="0"/>
              </a:spcBef>
              <a:spcAft>
                <a:spcPct val="0"/>
              </a:spcAft>
              <a:defRPr sz="2400" b="1" kern="1200">
                <a:solidFill>
                  <a:schemeClr val="tx1">
                    <a:lumMod val="85000"/>
                    <a:lumOff val="15000"/>
                  </a:schemeClr>
                </a:solidFill>
                <a:latin typeface="+mj-lt"/>
                <a:ea typeface="+mn-ea"/>
                <a:cs typeface="Arial" pitchFamily="34" charset="0"/>
              </a:defRPr>
            </a:lvl1pPr>
            <a:lvl2pPr marL="457200" algn="l" rtl="0" fontAlgn="base">
              <a:spcBef>
                <a:spcPct val="0"/>
              </a:spcBef>
              <a:spcAft>
                <a:spcPct val="0"/>
              </a:spcAft>
              <a:defRPr sz="2800" b="1" kern="1200">
                <a:solidFill>
                  <a:schemeClr val="tx1"/>
                </a:solidFill>
                <a:latin typeface="Arial" pitchFamily="34" charset="0"/>
                <a:ea typeface="+mn-ea"/>
                <a:cs typeface="Arial" pitchFamily="34" charset="0"/>
              </a:defRPr>
            </a:lvl2pPr>
            <a:lvl3pPr marL="914400" algn="l" rtl="0" fontAlgn="base">
              <a:spcBef>
                <a:spcPct val="0"/>
              </a:spcBef>
              <a:spcAft>
                <a:spcPct val="0"/>
              </a:spcAft>
              <a:defRPr sz="2800" b="1"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sz="2800" b="1"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sz="2800" b="1" kern="1200">
                <a:solidFill>
                  <a:schemeClr val="tx1"/>
                </a:solidFill>
                <a:latin typeface="Arial" pitchFamily="34" charset="0"/>
                <a:ea typeface="+mn-ea"/>
                <a:cs typeface="Arial" pitchFamily="34" charset="0"/>
              </a:defRPr>
            </a:lvl5pPr>
            <a:lvl6pPr marL="2286000" algn="l" defTabSz="914400" rtl="0" eaLnBrk="1" latinLnBrk="0" hangingPunct="1">
              <a:defRPr sz="2800" b="1" kern="1200">
                <a:solidFill>
                  <a:schemeClr val="tx1"/>
                </a:solidFill>
                <a:latin typeface="Arial" pitchFamily="34" charset="0"/>
                <a:ea typeface="+mn-ea"/>
                <a:cs typeface="Arial" pitchFamily="34" charset="0"/>
              </a:defRPr>
            </a:lvl6pPr>
            <a:lvl7pPr marL="2743200" algn="l" defTabSz="914400" rtl="0" eaLnBrk="1" latinLnBrk="0" hangingPunct="1">
              <a:defRPr sz="2800" b="1" kern="1200">
                <a:solidFill>
                  <a:schemeClr val="tx1"/>
                </a:solidFill>
                <a:latin typeface="Arial" pitchFamily="34" charset="0"/>
                <a:ea typeface="+mn-ea"/>
                <a:cs typeface="Arial" pitchFamily="34" charset="0"/>
              </a:defRPr>
            </a:lvl7pPr>
            <a:lvl8pPr marL="3200400" algn="l" defTabSz="914400" rtl="0" eaLnBrk="1" latinLnBrk="0" hangingPunct="1">
              <a:defRPr sz="2800" b="1" kern="1200">
                <a:solidFill>
                  <a:schemeClr val="tx1"/>
                </a:solidFill>
                <a:latin typeface="Arial" pitchFamily="34" charset="0"/>
                <a:ea typeface="+mn-ea"/>
                <a:cs typeface="Arial" pitchFamily="34" charset="0"/>
              </a:defRPr>
            </a:lvl8pPr>
            <a:lvl9pPr marL="3657600" algn="l" defTabSz="914400" rtl="0" eaLnBrk="1" latinLnBrk="0" hangingPunct="1">
              <a:defRPr sz="2800" b="1" kern="1200">
                <a:solidFill>
                  <a:schemeClr val="tx1"/>
                </a:solidFill>
                <a:latin typeface="Arial" pitchFamily="34" charset="0"/>
                <a:ea typeface="+mn-ea"/>
                <a:cs typeface="Arial" pitchFamily="34" charset="0"/>
              </a:defRPr>
            </a:lvl9pPr>
          </a:lstStyle>
          <a:p>
            <a:pPr>
              <a:defRPr/>
            </a:pPr>
            <a:fld id="{9942430C-E896-469E-BBC5-6A49566645C4}" type="slidenum">
              <a:rPr lang="en-US" smtClean="0"/>
              <a:pPr>
                <a:defRPr/>
              </a:pPr>
              <a:t>13</a:t>
            </a:fld>
            <a:endParaRPr lang="en-US" dirty="0"/>
          </a:p>
        </p:txBody>
      </p:sp>
      <p:sp>
        <p:nvSpPr>
          <p:cNvPr id="8" name="Title 4"/>
          <p:cNvSpPr txBox="1">
            <a:spLocks/>
          </p:cNvSpPr>
          <p:nvPr/>
        </p:nvSpPr>
        <p:spPr>
          <a:xfrm>
            <a:off x="228600" y="381000"/>
            <a:ext cx="8991600" cy="838200"/>
          </a:xfrm>
          <a:prstGeom prst="rect">
            <a:avLst/>
          </a:prstGeom>
        </p:spPr>
        <p:txBody>
          <a:bodyPr vert="horz" lIns="91440" tIns="45720" rIns="91440" bIns="45720" rtlCol="0" anchor="b" anchorCtr="0">
            <a:normAutofit fontScale="92500"/>
          </a:bodyPr>
          <a:lst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fontAlgn="auto">
              <a:spcAft>
                <a:spcPts val="0"/>
              </a:spcAft>
            </a:pPr>
            <a:r>
              <a:rPr lang="en-US" sz="4400" b="0" dirty="0">
                <a:solidFill>
                  <a:srgbClr val="0070C0"/>
                </a:solidFill>
              </a:rPr>
              <a:t>On Duty/In the Workplace Prohibition</a:t>
            </a:r>
          </a:p>
        </p:txBody>
      </p:sp>
      <p:sp>
        <p:nvSpPr>
          <p:cNvPr id="9" name="Rectangle 8"/>
          <p:cNvSpPr/>
          <p:nvPr/>
        </p:nvSpPr>
        <p:spPr>
          <a:xfrm>
            <a:off x="457200" y="1143000"/>
            <a:ext cx="8153400" cy="1015663"/>
          </a:xfrm>
          <a:prstGeom prst="rect">
            <a:avLst/>
          </a:prstGeom>
        </p:spPr>
        <p:txBody>
          <a:bodyPr wrap="square">
            <a:spAutoFit/>
          </a:bodyPr>
          <a:lstStyle/>
          <a:p>
            <a:pPr marL="0" indent="0" fontAlgn="auto">
              <a:spcAft>
                <a:spcPts val="0"/>
              </a:spcAft>
              <a:buNone/>
            </a:pPr>
            <a:r>
              <a:rPr lang="en-US" sz="3000" b="0" dirty="0">
                <a:solidFill>
                  <a:schemeClr val="accent6">
                    <a:lumMod val="50000"/>
                  </a:schemeClr>
                </a:solidFill>
                <a:latin typeface="+mn-lt"/>
              </a:rPr>
              <a:t>Employees may not engage in political activity while</a:t>
            </a:r>
          </a:p>
        </p:txBody>
      </p:sp>
      <p:sp>
        <p:nvSpPr>
          <p:cNvPr id="10" name="Content Placeholder 2"/>
          <p:cNvSpPr txBox="1">
            <a:spLocks/>
          </p:cNvSpPr>
          <p:nvPr/>
        </p:nvSpPr>
        <p:spPr>
          <a:xfrm>
            <a:off x="1055370" y="2286000"/>
            <a:ext cx="8001000" cy="2362200"/>
          </a:xfrm>
          <a:prstGeom prst="rect">
            <a:avLst/>
          </a:prstGeom>
        </p:spPr>
        <p:txBody>
          <a:bodyPr vert="horz" lIns="91440" tIns="45720" rIns="91440" bIns="45720" rtlCol="0" anchor="ctr" anchorCtr="0">
            <a:noAutofit/>
          </a:bodyPr>
          <a:lst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a:lstStyle>
          <a:p>
            <a:pPr marL="274320" lvl="1" fontAlgn="auto">
              <a:spcAft>
                <a:spcPts val="0"/>
              </a:spcAft>
              <a:buFontTx/>
              <a:buChar char="-"/>
            </a:pPr>
            <a:r>
              <a:rPr lang="en-US" sz="2800" b="0" dirty="0">
                <a:solidFill>
                  <a:srgbClr val="0070C0"/>
                </a:solidFill>
              </a:rPr>
              <a:t>On duty</a:t>
            </a:r>
            <a:br>
              <a:rPr lang="en-US" sz="2800" b="0" dirty="0">
                <a:solidFill>
                  <a:srgbClr val="0070C0"/>
                </a:solidFill>
              </a:rPr>
            </a:br>
            <a:r>
              <a:rPr lang="en-US" sz="2000" b="0" i="1" dirty="0">
                <a:solidFill>
                  <a:schemeClr val="accent1"/>
                </a:solidFill>
              </a:rPr>
              <a:t>including when telecommuting or on official time for union duties</a:t>
            </a:r>
          </a:p>
          <a:p>
            <a:pPr fontAlgn="auto">
              <a:spcAft>
                <a:spcPts val="0"/>
              </a:spcAft>
              <a:buFontTx/>
              <a:buChar char="-"/>
            </a:pPr>
            <a:r>
              <a:rPr lang="en-US" sz="2800" b="0" dirty="0">
                <a:solidFill>
                  <a:srgbClr val="0070C0"/>
                </a:solidFill>
              </a:rPr>
              <a:t>In a government room or building</a:t>
            </a:r>
            <a:br>
              <a:rPr lang="en-US" sz="2800" b="0" dirty="0">
                <a:solidFill>
                  <a:srgbClr val="0070C0"/>
                </a:solidFill>
              </a:rPr>
            </a:br>
            <a:r>
              <a:rPr lang="en-US" sz="2000" b="0" i="1" dirty="0">
                <a:solidFill>
                  <a:schemeClr val="accent1"/>
                </a:solidFill>
              </a:rPr>
              <a:t>including break rooms, conference rooms, and union offices, if inside a federal building</a:t>
            </a:r>
            <a:endParaRPr lang="en-US" sz="2000" b="0" dirty="0">
              <a:solidFill>
                <a:srgbClr val="0070C0"/>
              </a:solidFill>
            </a:endParaRPr>
          </a:p>
          <a:p>
            <a:pPr fontAlgn="auto">
              <a:spcAft>
                <a:spcPts val="0"/>
              </a:spcAft>
              <a:buFontTx/>
              <a:buChar char="-"/>
            </a:pPr>
            <a:r>
              <a:rPr lang="en-US" sz="2800" b="0" dirty="0">
                <a:solidFill>
                  <a:srgbClr val="0070C0"/>
                </a:solidFill>
              </a:rPr>
              <a:t>Wearing an official uniform or insignia</a:t>
            </a:r>
          </a:p>
          <a:p>
            <a:pPr fontAlgn="auto">
              <a:spcAft>
                <a:spcPts val="0"/>
              </a:spcAft>
              <a:buFontTx/>
              <a:buChar char="-"/>
            </a:pPr>
            <a:r>
              <a:rPr lang="en-US" sz="2800" b="0" dirty="0">
                <a:solidFill>
                  <a:srgbClr val="0070C0"/>
                </a:solidFill>
              </a:rPr>
              <a:t>In a government vehicle</a:t>
            </a:r>
            <a:endParaRPr lang="en-US" sz="1800" b="0" dirty="0">
              <a:solidFill>
                <a:schemeClr val="accent1"/>
              </a:solidFill>
            </a:endParaRPr>
          </a:p>
        </p:txBody>
      </p:sp>
      <p:sp>
        <p:nvSpPr>
          <p:cNvPr id="12" name="TextBox 11"/>
          <p:cNvSpPr txBox="1"/>
          <p:nvPr/>
        </p:nvSpPr>
        <p:spPr>
          <a:xfrm>
            <a:off x="762000" y="6172200"/>
            <a:ext cx="5638800" cy="400110"/>
          </a:xfrm>
          <a:prstGeom prst="rect">
            <a:avLst/>
          </a:prstGeom>
          <a:noFill/>
        </p:spPr>
        <p:txBody>
          <a:bodyPr wrap="square" rtlCol="0">
            <a:spAutoFit/>
          </a:bodyPr>
          <a:lstStyle/>
          <a:p>
            <a:r>
              <a:rPr lang="en-US" sz="2000" dirty="0"/>
              <a:t>5 U.S.C. § 7324; 5 C.F.R. § 734.306</a:t>
            </a:r>
          </a:p>
        </p:txBody>
      </p:sp>
      <p:sp>
        <p:nvSpPr>
          <p:cNvPr id="13" name="Rectangle 12"/>
          <p:cNvSpPr/>
          <p:nvPr/>
        </p:nvSpPr>
        <p:spPr>
          <a:xfrm>
            <a:off x="1143000" y="5064204"/>
            <a:ext cx="6553200" cy="10156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0" indent="0" algn="ctr">
              <a:buNone/>
            </a:pPr>
            <a:r>
              <a:rPr lang="en-US" sz="2000" dirty="0">
                <a:solidFill>
                  <a:srgbClr val="00B0F0"/>
                </a:solidFill>
              </a:rPr>
              <a:t>Political Activity </a:t>
            </a:r>
            <a:r>
              <a:rPr lang="en-US" sz="2000" dirty="0">
                <a:solidFill>
                  <a:schemeClr val="bg1"/>
                </a:solidFill>
              </a:rPr>
              <a:t>is any activity directed toward the success or failure of a partisan candidate, political party, or partisan political group.</a:t>
            </a:r>
          </a:p>
        </p:txBody>
      </p:sp>
      <p:sp>
        <p:nvSpPr>
          <p:cNvPr id="7" name="Title 6">
            <a:extLst>
              <a:ext uri="{FF2B5EF4-FFF2-40B4-BE49-F238E27FC236}">
                <a16:creationId xmlns:a16="http://schemas.microsoft.com/office/drawing/2014/main" id="{A5550435-38C3-4BC6-8FA1-6B76BBE05170}"/>
              </a:ext>
            </a:extLst>
          </p:cNvPr>
          <p:cNvSpPr>
            <a:spLocks noGrp="1"/>
          </p:cNvSpPr>
          <p:nvPr>
            <p:ph type="title" idx="4294967295"/>
          </p:nvPr>
        </p:nvSpPr>
        <p:spPr/>
        <p:txBody>
          <a:bodyPr/>
          <a:lstStyle/>
          <a:p>
            <a:r>
              <a:rPr lang="en-US" dirty="0"/>
              <a:t> </a:t>
            </a:r>
          </a:p>
        </p:txBody>
      </p:sp>
    </p:spTree>
    <p:extLst>
      <p:ext uri="{BB962C8B-B14F-4D97-AF65-F5344CB8AC3E}">
        <p14:creationId xmlns:p14="http://schemas.microsoft.com/office/powerpoint/2010/main" val="957000940"/>
      </p:ext>
    </p:extLst>
  </p:cSld>
  <p:clrMapOvr>
    <a:masterClrMapping/>
  </p:clrMapOvr>
  <p:transition>
    <p:wipe dir="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CD77F700-50B1-4AF5-B8CA-6D6C2E0AC543}" type="slidenum">
              <a:rPr lang="en-US" smtClean="0"/>
              <a:pPr>
                <a:defRPr/>
              </a:pPr>
              <a:t>14</a:t>
            </a:fld>
            <a:endParaRPr lang="en-US" dirty="0"/>
          </a:p>
        </p:txBody>
      </p:sp>
      <p:sp>
        <p:nvSpPr>
          <p:cNvPr id="3" name="Title 4"/>
          <p:cNvSpPr txBox="1">
            <a:spLocks/>
          </p:cNvSpPr>
          <p:nvPr/>
        </p:nvSpPr>
        <p:spPr>
          <a:xfrm>
            <a:off x="228600" y="381000"/>
            <a:ext cx="8991600" cy="838200"/>
          </a:xfrm>
          <a:prstGeom prst="rect">
            <a:avLst/>
          </a:prstGeom>
        </p:spPr>
        <p:txBody>
          <a:bodyPr vert="horz" lIns="91440" tIns="45720" rIns="91440" bIns="45720" rtlCol="0" anchor="b" anchorCtr="0">
            <a:normAutofit fontScale="92500"/>
          </a:bodyPr>
          <a:lst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fontAlgn="auto">
              <a:spcAft>
                <a:spcPts val="0"/>
              </a:spcAft>
            </a:pPr>
            <a:r>
              <a:rPr lang="en-US" sz="4400" b="0" dirty="0">
                <a:solidFill>
                  <a:srgbClr val="0070C0"/>
                </a:solidFill>
              </a:rPr>
              <a:t>On Duty/In the Workplace Prohibition</a:t>
            </a:r>
          </a:p>
        </p:txBody>
      </p:sp>
      <p:sp>
        <p:nvSpPr>
          <p:cNvPr id="5" name="Content Placeholder 2"/>
          <p:cNvSpPr txBox="1">
            <a:spLocks/>
          </p:cNvSpPr>
          <p:nvPr/>
        </p:nvSpPr>
        <p:spPr>
          <a:xfrm>
            <a:off x="381000" y="1600200"/>
            <a:ext cx="8001000" cy="3810000"/>
          </a:xfrm>
          <a:prstGeom prst="rect">
            <a:avLst/>
          </a:prstGeom>
        </p:spPr>
        <p:txBody>
          <a:bodyPr vert="horz" lIns="91440" tIns="45720" rIns="91440" bIns="45720" rtlCol="0" anchor="ctr" anchorCtr="0">
            <a:noAutofit/>
          </a:bodyPr>
          <a:lst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a:lstStyle>
          <a:p>
            <a:pPr marL="0" lvl="1" indent="0" fontAlgn="auto">
              <a:spcAft>
                <a:spcPts val="0"/>
              </a:spcAft>
              <a:buNone/>
            </a:pPr>
            <a:r>
              <a:rPr lang="en-US" sz="40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Examples</a:t>
            </a:r>
          </a:p>
          <a:p>
            <a:pPr marL="274320" lvl="1" fontAlgn="auto">
              <a:spcAft>
                <a:spcPts val="0"/>
              </a:spcAft>
              <a:buFontTx/>
              <a:buChar char="-"/>
            </a:pPr>
            <a:r>
              <a:rPr lang="en-US" sz="3200" b="0" dirty="0">
                <a:solidFill>
                  <a:srgbClr val="000308"/>
                </a:solidFill>
              </a:rPr>
              <a:t>Wearing buttons, t-shirts, hats, etc.</a:t>
            </a:r>
          </a:p>
          <a:p>
            <a:pPr fontAlgn="auto">
              <a:spcAft>
                <a:spcPts val="0"/>
              </a:spcAft>
              <a:buFontTx/>
              <a:buChar char="-"/>
            </a:pPr>
            <a:r>
              <a:rPr lang="en-US" sz="3200" b="0" dirty="0">
                <a:solidFill>
                  <a:srgbClr val="000308"/>
                </a:solidFill>
              </a:rPr>
              <a:t>Displaying screen savers, posters, candidate photographs, cartoons, etc.</a:t>
            </a:r>
          </a:p>
          <a:p>
            <a:pPr fontAlgn="auto">
              <a:spcAft>
                <a:spcPts val="0"/>
              </a:spcAft>
              <a:buFontTx/>
              <a:buChar char="-"/>
            </a:pPr>
            <a:r>
              <a:rPr lang="en-US" sz="3200" b="0" dirty="0">
                <a:solidFill>
                  <a:srgbClr val="000308"/>
                </a:solidFill>
              </a:rPr>
              <a:t>Making online donations</a:t>
            </a:r>
          </a:p>
          <a:p>
            <a:pPr fontAlgn="auto">
              <a:spcAft>
                <a:spcPts val="0"/>
              </a:spcAft>
              <a:buFontTx/>
              <a:buChar char="-"/>
            </a:pPr>
            <a:r>
              <a:rPr lang="en-US" sz="3200" b="0" dirty="0">
                <a:solidFill>
                  <a:srgbClr val="000308"/>
                </a:solidFill>
              </a:rPr>
              <a:t>However, one (or even two) bumper stickers on a personal vehicle is OK </a:t>
            </a:r>
          </a:p>
        </p:txBody>
      </p:sp>
      <p:sp>
        <p:nvSpPr>
          <p:cNvPr id="7" name="TextBox 6"/>
          <p:cNvSpPr txBox="1"/>
          <p:nvPr/>
        </p:nvSpPr>
        <p:spPr>
          <a:xfrm>
            <a:off x="762000" y="6172200"/>
            <a:ext cx="5638800" cy="400110"/>
          </a:xfrm>
          <a:prstGeom prst="rect">
            <a:avLst/>
          </a:prstGeom>
          <a:noFill/>
        </p:spPr>
        <p:txBody>
          <a:bodyPr wrap="square" rtlCol="0">
            <a:spAutoFit/>
          </a:bodyPr>
          <a:lstStyle/>
          <a:p>
            <a:r>
              <a:rPr lang="en-US" sz="2000" dirty="0"/>
              <a:t>5 U.S.C. § 7324; 5 C.F.R. § 734.306</a:t>
            </a:r>
          </a:p>
        </p:txBody>
      </p:sp>
      <p:sp>
        <p:nvSpPr>
          <p:cNvPr id="4" name="Title 3">
            <a:extLst>
              <a:ext uri="{FF2B5EF4-FFF2-40B4-BE49-F238E27FC236}">
                <a16:creationId xmlns:a16="http://schemas.microsoft.com/office/drawing/2014/main" id="{B964F3A7-CBC3-4E79-85E7-F01D45E31306}"/>
              </a:ext>
            </a:extLst>
          </p:cNvPr>
          <p:cNvSpPr>
            <a:spLocks noGrp="1"/>
          </p:cNvSpPr>
          <p:nvPr>
            <p:ph type="title" idx="4294967295"/>
          </p:nvPr>
        </p:nvSpPr>
        <p:spPr/>
        <p:txBody>
          <a:bodyPr/>
          <a:lstStyle/>
          <a:p>
            <a:r>
              <a:rPr lang="en-US" dirty="0"/>
              <a:t> </a:t>
            </a:r>
          </a:p>
        </p:txBody>
      </p:sp>
    </p:spTree>
    <p:extLst>
      <p:ext uri="{BB962C8B-B14F-4D97-AF65-F5344CB8AC3E}">
        <p14:creationId xmlns:p14="http://schemas.microsoft.com/office/powerpoint/2010/main" val="3803269801"/>
      </p:ext>
    </p:extLst>
  </p:cSld>
  <p:clrMapOvr>
    <a:masterClrMapping/>
  </p:clrMapOvr>
  <p:transition>
    <p:wipe dir="d"/>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CD77F700-50B1-4AF5-B8CA-6D6C2E0AC543}" type="slidenum">
              <a:rPr lang="en-US" smtClean="0"/>
              <a:pPr>
                <a:defRPr/>
              </a:pPr>
              <a:t>15</a:t>
            </a:fld>
            <a:endParaRPr lang="en-US" dirty="0"/>
          </a:p>
        </p:txBody>
      </p:sp>
      <p:sp>
        <p:nvSpPr>
          <p:cNvPr id="3" name="Rectangle 2"/>
          <p:cNvSpPr/>
          <p:nvPr/>
        </p:nvSpPr>
        <p:spPr>
          <a:xfrm>
            <a:off x="228600" y="1611392"/>
            <a:ext cx="8686800" cy="4031873"/>
          </a:xfrm>
          <a:prstGeom prst="rect">
            <a:avLst/>
          </a:prstGeom>
        </p:spPr>
        <p:txBody>
          <a:bodyPr wrap="square">
            <a:spAutoFit/>
          </a:bodyPr>
          <a:lstStyle/>
          <a:p>
            <a:pPr marL="617220" lvl="1" indent="-342900" fontAlgn="auto">
              <a:spcAft>
                <a:spcPts val="0"/>
              </a:spcAft>
              <a:buClr>
                <a:schemeClr val="accent1"/>
              </a:buClr>
              <a:buFontTx/>
              <a:buChar char="-"/>
            </a:pPr>
            <a:r>
              <a:rPr lang="en-US" sz="3000" b="0" dirty="0">
                <a:solidFill>
                  <a:srgbClr val="000308"/>
                </a:solidFill>
                <a:latin typeface="+mj-lt"/>
              </a:rPr>
              <a:t>E-mailing, blogging, tweeting, posting to social media, etc. </a:t>
            </a:r>
          </a:p>
          <a:p>
            <a:pPr marL="1188720" lvl="2" indent="-457200" fontAlgn="auto">
              <a:spcAft>
                <a:spcPts val="0"/>
              </a:spcAft>
              <a:buClr>
                <a:schemeClr val="accent3"/>
              </a:buClr>
              <a:buFont typeface="Arial" panose="020B0604020202020204" pitchFamily="34" charset="0"/>
              <a:buChar char="•"/>
            </a:pPr>
            <a:r>
              <a:rPr lang="en-US" b="0" dirty="0">
                <a:solidFill>
                  <a:srgbClr val="0070C0"/>
                </a:solidFill>
                <a:latin typeface="+mj-lt"/>
              </a:rPr>
              <a:t>Even if using a personal device or email account</a:t>
            </a:r>
          </a:p>
          <a:p>
            <a:pPr marL="1188720" lvl="2" indent="-457200" fontAlgn="auto">
              <a:spcAft>
                <a:spcPts val="0"/>
              </a:spcAft>
              <a:buClr>
                <a:schemeClr val="accent3"/>
              </a:buClr>
              <a:buFont typeface="Arial" panose="020B0604020202020204" pitchFamily="34" charset="0"/>
              <a:buChar char="•"/>
            </a:pPr>
            <a:r>
              <a:rPr lang="en-US" b="0" dirty="0">
                <a:solidFill>
                  <a:srgbClr val="0070C0"/>
                </a:solidFill>
                <a:latin typeface="+mj-lt"/>
              </a:rPr>
              <a:t>Even if sharing or forwarding content authored by others</a:t>
            </a:r>
          </a:p>
          <a:p>
            <a:pPr marL="1188720" lvl="2" indent="-457200" fontAlgn="auto">
              <a:spcAft>
                <a:spcPts val="0"/>
              </a:spcAft>
              <a:buClr>
                <a:schemeClr val="accent3"/>
              </a:buClr>
              <a:buFont typeface="Arial" panose="020B0604020202020204" pitchFamily="34" charset="0"/>
              <a:buChar char="•"/>
            </a:pPr>
            <a:r>
              <a:rPr lang="en-US" b="0" dirty="0">
                <a:solidFill>
                  <a:srgbClr val="0070C0"/>
                </a:solidFill>
                <a:latin typeface="+mj-lt"/>
              </a:rPr>
              <a:t>Even if sharing or forwarding to friends or like-minded coworkers</a:t>
            </a:r>
          </a:p>
          <a:p>
            <a:pPr marL="1188720" lvl="2" indent="-457200" fontAlgn="auto">
              <a:spcAft>
                <a:spcPts val="0"/>
              </a:spcAft>
              <a:buClr>
                <a:schemeClr val="accent3"/>
              </a:buClr>
              <a:buFont typeface="Arial" panose="020B0604020202020204" pitchFamily="34" charset="0"/>
              <a:buChar char="•"/>
            </a:pPr>
            <a:r>
              <a:rPr lang="en-US" b="0" dirty="0">
                <a:solidFill>
                  <a:srgbClr val="0070C0"/>
                </a:solidFill>
                <a:latin typeface="+mj-lt"/>
              </a:rPr>
              <a:t>Even union email if it meets the definition of political activity</a:t>
            </a:r>
          </a:p>
        </p:txBody>
      </p:sp>
      <p:sp>
        <p:nvSpPr>
          <p:cNvPr id="4" name="Title 4"/>
          <p:cNvSpPr txBox="1">
            <a:spLocks/>
          </p:cNvSpPr>
          <p:nvPr/>
        </p:nvSpPr>
        <p:spPr>
          <a:xfrm>
            <a:off x="115186" y="381000"/>
            <a:ext cx="8991600" cy="838200"/>
          </a:xfrm>
          <a:prstGeom prst="rect">
            <a:avLst/>
          </a:prstGeom>
        </p:spPr>
        <p:txBody>
          <a:bodyPr vert="horz" lIns="91440" tIns="45720" rIns="91440" bIns="45720" rtlCol="0" anchor="b" anchorCtr="0">
            <a:normAutofit fontScale="92500"/>
          </a:bodyPr>
          <a:lst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fontAlgn="auto">
              <a:spcAft>
                <a:spcPts val="0"/>
              </a:spcAft>
            </a:pPr>
            <a:r>
              <a:rPr lang="en-US" sz="4600" b="0" dirty="0">
                <a:solidFill>
                  <a:srgbClr val="0070C0"/>
                </a:solidFill>
              </a:rPr>
              <a:t>On Duty/In the Workplace Prohibition</a:t>
            </a:r>
          </a:p>
        </p:txBody>
      </p:sp>
      <p:sp>
        <p:nvSpPr>
          <p:cNvPr id="5" name="Rectangle 4"/>
          <p:cNvSpPr/>
          <p:nvPr/>
        </p:nvSpPr>
        <p:spPr>
          <a:xfrm>
            <a:off x="457200" y="1143000"/>
            <a:ext cx="8153400" cy="584775"/>
          </a:xfrm>
          <a:prstGeom prst="rect">
            <a:avLst/>
          </a:prstGeom>
        </p:spPr>
        <p:txBody>
          <a:bodyPr wrap="square">
            <a:spAutoFit/>
          </a:bodyPr>
          <a:lstStyle/>
          <a:p>
            <a:r>
              <a:rPr lang="en-US" sz="32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Examples</a:t>
            </a:r>
            <a:endParaRPr lang="en-US" sz="3200"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6" name="Title 5">
            <a:extLst>
              <a:ext uri="{FF2B5EF4-FFF2-40B4-BE49-F238E27FC236}">
                <a16:creationId xmlns:a16="http://schemas.microsoft.com/office/drawing/2014/main" id="{4A5B6ED8-32BB-4496-9967-0927BBD910C8}"/>
              </a:ext>
            </a:extLst>
          </p:cNvPr>
          <p:cNvSpPr>
            <a:spLocks noGrp="1"/>
          </p:cNvSpPr>
          <p:nvPr>
            <p:ph type="title" idx="4294967295"/>
          </p:nvPr>
        </p:nvSpPr>
        <p:spPr/>
        <p:txBody>
          <a:bodyPr/>
          <a:lstStyle/>
          <a:p>
            <a:r>
              <a:rPr lang="en-US" dirty="0"/>
              <a:t> </a:t>
            </a:r>
          </a:p>
        </p:txBody>
      </p:sp>
    </p:spTree>
    <p:extLst>
      <p:ext uri="{BB962C8B-B14F-4D97-AF65-F5344CB8AC3E}">
        <p14:creationId xmlns:p14="http://schemas.microsoft.com/office/powerpoint/2010/main" val="1922187236"/>
      </p:ext>
    </p:extLst>
  </p:cSld>
  <p:clrMapOvr>
    <a:masterClrMapping/>
  </p:clrMapOvr>
  <p:transition>
    <p:wipe dir="d"/>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876301" y="794784"/>
            <a:ext cx="7353298" cy="1262616"/>
          </a:xfrm>
          <a:prstGeom prst="rect">
            <a:avLst/>
          </a:prstGeom>
          <a:solidFill>
            <a:srgbClr val="FFFFFF"/>
          </a:solidFill>
          <a:ln w="9525">
            <a:solidFill>
              <a:schemeClr val="bg1"/>
            </a:solidFill>
            <a:miter lim="800000"/>
            <a:headEnd/>
            <a:tailEnd/>
          </a:ln>
        </p:spPr>
        <p:txBody>
          <a:bodyPr rot="0" vert="horz" wrap="square" lIns="91440" tIns="45720" rIns="91440" bIns="45720" anchor="t" anchorCtr="0">
            <a:noAutofit/>
          </a:bodyPr>
          <a:lstStyle/>
          <a:p>
            <a:pPr fontAlgn="auto">
              <a:lnSpc>
                <a:spcPct val="115000"/>
              </a:lnSpc>
              <a:spcBef>
                <a:spcPts val="0"/>
              </a:spcBef>
              <a:spcAft>
                <a:spcPts val="1000"/>
              </a:spcAft>
            </a:pPr>
            <a:r>
              <a:rPr lang="en-US" sz="2000" b="0" dirty="0">
                <a:solidFill>
                  <a:srgbClr val="0070C0"/>
                </a:solidFill>
                <a:latin typeface="+mn-lt"/>
                <a:ea typeface="Calibri"/>
                <a:cs typeface="Times New Roman"/>
              </a:rPr>
              <a:t>May I use  a smartphone or other personal device to post or share political content on Facebook or Twitter while I am on duty OR in the federal workplace?</a:t>
            </a:r>
          </a:p>
          <a:p>
            <a:pPr fontAlgn="auto">
              <a:lnSpc>
                <a:spcPct val="115000"/>
              </a:lnSpc>
              <a:spcBef>
                <a:spcPts val="0"/>
              </a:spcBef>
              <a:spcAft>
                <a:spcPts val="1000"/>
              </a:spcAft>
            </a:pPr>
            <a:endParaRPr lang="en-US" sz="2000" b="0" dirty="0">
              <a:solidFill>
                <a:srgbClr val="0070C0"/>
              </a:solidFill>
              <a:latin typeface="+mn-lt"/>
              <a:ea typeface="Calibri"/>
              <a:cs typeface="Times New Roman"/>
            </a:endParaRPr>
          </a:p>
          <a:p>
            <a:pPr fontAlgn="auto">
              <a:lnSpc>
                <a:spcPct val="115000"/>
              </a:lnSpc>
              <a:spcBef>
                <a:spcPts val="0"/>
              </a:spcBef>
              <a:spcAft>
                <a:spcPts val="1000"/>
              </a:spcAft>
            </a:pPr>
            <a:r>
              <a:rPr lang="en-US" sz="2000" b="0" dirty="0">
                <a:solidFill>
                  <a:srgbClr val="0070C0"/>
                </a:solidFill>
                <a:latin typeface="+mn-lt"/>
              </a:rPr>
              <a:t>NO.  You may not engage in political activity via social media at any time when you are on duty or in the federal workplace, regardless of the method used to access your social media sites</a:t>
            </a:r>
          </a:p>
          <a:p>
            <a:pPr fontAlgn="auto">
              <a:lnSpc>
                <a:spcPct val="115000"/>
              </a:lnSpc>
              <a:spcBef>
                <a:spcPts val="0"/>
              </a:spcBef>
              <a:spcAft>
                <a:spcPts val="1000"/>
              </a:spcAft>
            </a:pPr>
            <a:r>
              <a:rPr lang="en-US" sz="2000" b="0" dirty="0">
                <a:solidFill>
                  <a:srgbClr val="0070C0"/>
                </a:solidFill>
                <a:latin typeface="+mn-lt"/>
                <a:ea typeface="Calibri"/>
                <a:cs typeface="Times New Roman"/>
              </a:rPr>
              <a:t>You may not log on to a social media app on your smartphone and post political comments, or share, like, or retweet political content posted by others.</a:t>
            </a:r>
          </a:p>
          <a:p>
            <a:pPr fontAlgn="auto">
              <a:lnSpc>
                <a:spcPct val="115000"/>
              </a:lnSpc>
              <a:spcBef>
                <a:spcPts val="0"/>
              </a:spcBef>
              <a:spcAft>
                <a:spcPts val="1000"/>
              </a:spcAft>
            </a:pPr>
            <a:endParaRPr lang="en-US" sz="1700" dirty="0">
              <a:solidFill>
                <a:srgbClr val="0070C0"/>
              </a:solidFill>
              <a:latin typeface="Comic Sans MS" panose="030F0702030302020204" pitchFamily="66" charset="0"/>
              <a:ea typeface="Calibri"/>
              <a:cs typeface="Times New Roman"/>
            </a:endParaRPr>
          </a:p>
        </p:txBody>
      </p:sp>
      <p:pic>
        <p:nvPicPr>
          <p:cNvPr id="5" name="Picture 4" descr="http://t2.gstatic.com/images?q=tbn:ANd9GcQYuCbsmPLvmpWObmvCFxckWSM7itG2h80chjRXuelSGTIIXvIl">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34200" y="4514800"/>
            <a:ext cx="733425" cy="73342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0" descr="twitter logo">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9600" y="4876800"/>
            <a:ext cx="724466" cy="724466"/>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19"/>
          <p:cNvSpPr/>
          <p:nvPr/>
        </p:nvSpPr>
        <p:spPr>
          <a:xfrm>
            <a:off x="381000" y="5858470"/>
            <a:ext cx="8305800" cy="369332"/>
          </a:xfrm>
          <a:prstGeom prst="rect">
            <a:avLst/>
          </a:prstGeom>
        </p:spPr>
        <p:txBody>
          <a:bodyPr wrap="square">
            <a:spAutoFit/>
          </a:bodyPr>
          <a:lstStyle/>
          <a:p>
            <a:pPr fontAlgn="auto">
              <a:spcBef>
                <a:spcPts val="0"/>
              </a:spcBef>
              <a:spcAft>
                <a:spcPts val="0"/>
              </a:spcAft>
            </a:pPr>
            <a:r>
              <a:rPr lang="en-US" sz="1800" dirty="0">
                <a:solidFill>
                  <a:srgbClr val="0070C0"/>
                </a:solidFill>
                <a:latin typeface="Comic Sans MS" panose="030F0702030302020204" pitchFamily="66" charset="0"/>
                <a:cs typeface="+mn-cs"/>
              </a:rPr>
              <a:t>.</a:t>
            </a:r>
            <a:endParaRPr lang="en-US" sz="1800" b="0" dirty="0">
              <a:solidFill>
                <a:srgbClr val="0070C0"/>
              </a:solidFill>
              <a:latin typeface="Comic Sans MS" panose="030F0702030302020204" pitchFamily="66" charset="0"/>
              <a:cs typeface="+mn-cs"/>
            </a:endParaRPr>
          </a:p>
        </p:txBody>
      </p:sp>
      <p:sp>
        <p:nvSpPr>
          <p:cNvPr id="2" name="Title 1">
            <a:extLst>
              <a:ext uri="{FF2B5EF4-FFF2-40B4-BE49-F238E27FC236}">
                <a16:creationId xmlns:a16="http://schemas.microsoft.com/office/drawing/2014/main" id="{E3D45765-8A36-4279-9285-6041440C7476}"/>
              </a:ext>
            </a:extLst>
          </p:cNvPr>
          <p:cNvSpPr>
            <a:spLocks noGrp="1"/>
          </p:cNvSpPr>
          <p:nvPr>
            <p:ph type="title" idx="4294967295"/>
          </p:nvPr>
        </p:nvSpPr>
        <p:spPr/>
        <p:txBody>
          <a:bodyPr/>
          <a:lstStyle/>
          <a:p>
            <a:r>
              <a:rPr lang="en-US" dirty="0"/>
              <a:t> </a:t>
            </a:r>
          </a:p>
        </p:txBody>
      </p:sp>
    </p:spTree>
    <p:extLst>
      <p:ext uri="{BB962C8B-B14F-4D97-AF65-F5344CB8AC3E}">
        <p14:creationId xmlns:p14="http://schemas.microsoft.com/office/powerpoint/2010/main" val="1127469679"/>
      </p:ext>
    </p:extLst>
  </p:cSld>
  <p:clrMapOvr>
    <a:masterClrMapping/>
  </p:clrMapOvr>
  <p:transition>
    <p:wipe dir="d"/>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6FF955FC-CB5E-427F-9EE0-41A75310139D}" type="slidenum">
              <a:rPr lang="en-US" smtClean="0"/>
              <a:pPr>
                <a:defRPr/>
              </a:pPr>
              <a:t>17</a:t>
            </a:fld>
            <a:endParaRPr lang="en-US" dirty="0"/>
          </a:p>
        </p:txBody>
      </p:sp>
      <p:sp>
        <p:nvSpPr>
          <p:cNvPr id="11" name="Slide Number Placeholder 3"/>
          <p:cNvSpPr txBox="1">
            <a:spLocks/>
          </p:cNvSpPr>
          <p:nvPr/>
        </p:nvSpPr>
        <p:spPr>
          <a:xfrm>
            <a:off x="7620000" y="5687568"/>
            <a:ext cx="7620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2400" b="1" kern="1200">
                <a:solidFill>
                  <a:schemeClr val="tx1">
                    <a:lumMod val="85000"/>
                    <a:lumOff val="15000"/>
                  </a:schemeClr>
                </a:solidFill>
                <a:latin typeface="+mj-lt"/>
                <a:ea typeface="+mn-ea"/>
                <a:cs typeface="Arial" pitchFamily="34" charset="0"/>
              </a:defRPr>
            </a:lvl1pPr>
            <a:lvl2pPr marL="457200" algn="l" rtl="0" fontAlgn="base">
              <a:spcBef>
                <a:spcPct val="0"/>
              </a:spcBef>
              <a:spcAft>
                <a:spcPct val="0"/>
              </a:spcAft>
              <a:defRPr sz="2800" b="1" kern="1200">
                <a:solidFill>
                  <a:schemeClr val="tx1"/>
                </a:solidFill>
                <a:latin typeface="Arial" pitchFamily="34" charset="0"/>
                <a:ea typeface="+mn-ea"/>
                <a:cs typeface="Arial" pitchFamily="34" charset="0"/>
              </a:defRPr>
            </a:lvl2pPr>
            <a:lvl3pPr marL="914400" algn="l" rtl="0" fontAlgn="base">
              <a:spcBef>
                <a:spcPct val="0"/>
              </a:spcBef>
              <a:spcAft>
                <a:spcPct val="0"/>
              </a:spcAft>
              <a:defRPr sz="2800" b="1"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sz="2800" b="1"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sz="2800" b="1" kern="1200">
                <a:solidFill>
                  <a:schemeClr val="tx1"/>
                </a:solidFill>
                <a:latin typeface="Arial" pitchFamily="34" charset="0"/>
                <a:ea typeface="+mn-ea"/>
                <a:cs typeface="Arial" pitchFamily="34" charset="0"/>
              </a:defRPr>
            </a:lvl5pPr>
            <a:lvl6pPr marL="2286000" algn="l" defTabSz="914400" rtl="0" eaLnBrk="1" latinLnBrk="0" hangingPunct="1">
              <a:defRPr sz="2800" b="1" kern="1200">
                <a:solidFill>
                  <a:schemeClr val="tx1"/>
                </a:solidFill>
                <a:latin typeface="Arial" pitchFamily="34" charset="0"/>
                <a:ea typeface="+mn-ea"/>
                <a:cs typeface="Arial" pitchFamily="34" charset="0"/>
              </a:defRPr>
            </a:lvl6pPr>
            <a:lvl7pPr marL="2743200" algn="l" defTabSz="914400" rtl="0" eaLnBrk="1" latinLnBrk="0" hangingPunct="1">
              <a:defRPr sz="2800" b="1" kern="1200">
                <a:solidFill>
                  <a:schemeClr val="tx1"/>
                </a:solidFill>
                <a:latin typeface="Arial" pitchFamily="34" charset="0"/>
                <a:ea typeface="+mn-ea"/>
                <a:cs typeface="Arial" pitchFamily="34" charset="0"/>
              </a:defRPr>
            </a:lvl7pPr>
            <a:lvl8pPr marL="3200400" algn="l" defTabSz="914400" rtl="0" eaLnBrk="1" latinLnBrk="0" hangingPunct="1">
              <a:defRPr sz="2800" b="1" kern="1200">
                <a:solidFill>
                  <a:schemeClr val="tx1"/>
                </a:solidFill>
                <a:latin typeface="Arial" pitchFamily="34" charset="0"/>
                <a:ea typeface="+mn-ea"/>
                <a:cs typeface="Arial" pitchFamily="34" charset="0"/>
              </a:defRPr>
            </a:lvl8pPr>
            <a:lvl9pPr marL="3657600" algn="l" defTabSz="914400" rtl="0" eaLnBrk="1" latinLnBrk="0" hangingPunct="1">
              <a:defRPr sz="2800" b="1" kern="1200">
                <a:solidFill>
                  <a:schemeClr val="tx1"/>
                </a:solidFill>
                <a:latin typeface="Arial" pitchFamily="34" charset="0"/>
                <a:ea typeface="+mn-ea"/>
                <a:cs typeface="Arial" pitchFamily="34" charset="0"/>
              </a:defRPr>
            </a:lvl9pPr>
          </a:lstStyle>
          <a:p>
            <a:pPr>
              <a:defRPr/>
            </a:pPr>
            <a:fld id="{9942430C-E896-469E-BBC5-6A49566645C4}" type="slidenum">
              <a:rPr lang="en-US" smtClean="0"/>
              <a:pPr>
                <a:defRPr/>
              </a:pPr>
              <a:t>17</a:t>
            </a:fld>
            <a:endParaRPr lang="en-US" dirty="0"/>
          </a:p>
        </p:txBody>
      </p:sp>
      <p:sp>
        <p:nvSpPr>
          <p:cNvPr id="12" name="Slide Number Placeholder 3"/>
          <p:cNvSpPr txBox="1">
            <a:spLocks/>
          </p:cNvSpPr>
          <p:nvPr/>
        </p:nvSpPr>
        <p:spPr>
          <a:xfrm>
            <a:off x="7620000" y="5687568"/>
            <a:ext cx="762000" cy="365125"/>
          </a:xfrm>
          <a:prstGeom prst="rect">
            <a:avLst/>
          </a:prstGeom>
          <a:ln/>
        </p:spPr>
        <p:txBody>
          <a:bodyPr vert="horz" lIns="91440" tIns="45720" rIns="91440" bIns="45720" rtlCol="0" anchor="ctr"/>
          <a:lstStyle>
            <a:defPPr>
              <a:defRPr lang="en-US"/>
            </a:defPPr>
            <a:lvl1pPr algn="r" rtl="0" fontAlgn="base">
              <a:spcBef>
                <a:spcPct val="0"/>
              </a:spcBef>
              <a:spcAft>
                <a:spcPct val="0"/>
              </a:spcAft>
              <a:defRPr sz="2400" b="1" kern="1200">
                <a:solidFill>
                  <a:schemeClr val="tx1">
                    <a:lumMod val="85000"/>
                    <a:lumOff val="15000"/>
                  </a:schemeClr>
                </a:solidFill>
                <a:latin typeface="+mj-lt"/>
                <a:ea typeface="+mn-ea"/>
                <a:cs typeface="Arial" pitchFamily="34" charset="0"/>
              </a:defRPr>
            </a:lvl1pPr>
            <a:lvl2pPr marL="457200" algn="l" rtl="0" fontAlgn="base">
              <a:spcBef>
                <a:spcPct val="0"/>
              </a:spcBef>
              <a:spcAft>
                <a:spcPct val="0"/>
              </a:spcAft>
              <a:defRPr sz="2800" b="1" kern="1200">
                <a:solidFill>
                  <a:schemeClr val="tx1"/>
                </a:solidFill>
                <a:latin typeface="Arial" pitchFamily="34" charset="0"/>
                <a:ea typeface="+mn-ea"/>
                <a:cs typeface="Arial" pitchFamily="34" charset="0"/>
              </a:defRPr>
            </a:lvl2pPr>
            <a:lvl3pPr marL="914400" algn="l" rtl="0" fontAlgn="base">
              <a:spcBef>
                <a:spcPct val="0"/>
              </a:spcBef>
              <a:spcAft>
                <a:spcPct val="0"/>
              </a:spcAft>
              <a:defRPr sz="2800" b="1"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sz="2800" b="1"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sz="2800" b="1" kern="1200">
                <a:solidFill>
                  <a:schemeClr val="tx1"/>
                </a:solidFill>
                <a:latin typeface="Arial" pitchFamily="34" charset="0"/>
                <a:ea typeface="+mn-ea"/>
                <a:cs typeface="Arial" pitchFamily="34" charset="0"/>
              </a:defRPr>
            </a:lvl5pPr>
            <a:lvl6pPr marL="2286000" algn="l" defTabSz="914400" rtl="0" eaLnBrk="1" latinLnBrk="0" hangingPunct="1">
              <a:defRPr sz="2800" b="1" kern="1200">
                <a:solidFill>
                  <a:schemeClr val="tx1"/>
                </a:solidFill>
                <a:latin typeface="Arial" pitchFamily="34" charset="0"/>
                <a:ea typeface="+mn-ea"/>
                <a:cs typeface="Arial" pitchFamily="34" charset="0"/>
              </a:defRPr>
            </a:lvl6pPr>
            <a:lvl7pPr marL="2743200" algn="l" defTabSz="914400" rtl="0" eaLnBrk="1" latinLnBrk="0" hangingPunct="1">
              <a:defRPr sz="2800" b="1" kern="1200">
                <a:solidFill>
                  <a:schemeClr val="tx1"/>
                </a:solidFill>
                <a:latin typeface="Arial" pitchFamily="34" charset="0"/>
                <a:ea typeface="+mn-ea"/>
                <a:cs typeface="Arial" pitchFamily="34" charset="0"/>
              </a:defRPr>
            </a:lvl7pPr>
            <a:lvl8pPr marL="3200400" algn="l" defTabSz="914400" rtl="0" eaLnBrk="1" latinLnBrk="0" hangingPunct="1">
              <a:defRPr sz="2800" b="1" kern="1200">
                <a:solidFill>
                  <a:schemeClr val="tx1"/>
                </a:solidFill>
                <a:latin typeface="Arial" pitchFamily="34" charset="0"/>
                <a:ea typeface="+mn-ea"/>
                <a:cs typeface="Arial" pitchFamily="34" charset="0"/>
              </a:defRPr>
            </a:lvl8pPr>
            <a:lvl9pPr marL="3657600" algn="l" defTabSz="914400" rtl="0" eaLnBrk="1" latinLnBrk="0" hangingPunct="1">
              <a:defRPr sz="2800" b="1" kern="1200">
                <a:solidFill>
                  <a:schemeClr val="tx1"/>
                </a:solidFill>
                <a:latin typeface="Arial" pitchFamily="34" charset="0"/>
                <a:ea typeface="+mn-ea"/>
                <a:cs typeface="Arial" pitchFamily="34" charset="0"/>
              </a:defRPr>
            </a:lvl9pPr>
          </a:lstStyle>
          <a:p>
            <a:pPr>
              <a:defRPr/>
            </a:pPr>
            <a:fld id="{9942430C-E896-469E-BBC5-6A49566645C4}" type="slidenum">
              <a:rPr lang="en-US" smtClean="0"/>
              <a:pPr>
                <a:defRPr/>
              </a:pPr>
              <a:t>17</a:t>
            </a:fld>
            <a:endParaRPr lang="en-US" dirty="0"/>
          </a:p>
        </p:txBody>
      </p:sp>
      <p:sp>
        <p:nvSpPr>
          <p:cNvPr id="14" name="Content Placeholder 2">
            <a:extLst>
              <a:ext uri="{C183D7F6-B498-43B3-948B-1728B52AA6E4}">
                <adec:decorative xmlns:adec="http://schemas.microsoft.com/office/drawing/2017/decorative" val="1"/>
              </a:ext>
            </a:extLst>
          </p:cNvPr>
          <p:cNvSpPr txBox="1">
            <a:spLocks/>
          </p:cNvSpPr>
          <p:nvPr/>
        </p:nvSpPr>
        <p:spPr>
          <a:xfrm>
            <a:off x="1066800" y="2750419"/>
            <a:ext cx="8001000" cy="3429000"/>
          </a:xfrm>
          <a:prstGeom prst="rect">
            <a:avLst/>
          </a:prstGeom>
        </p:spPr>
        <p:txBody>
          <a:bodyPr vert="horz" lIns="91440" tIns="45720" rIns="91440" bIns="45720" rtlCol="0" anchor="ctr" anchorCtr="0">
            <a:noAutofit/>
          </a:bodyPr>
          <a:lst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a:lstStyle>
          <a:p>
            <a:pPr fontAlgn="auto">
              <a:spcAft>
                <a:spcPts val="0"/>
              </a:spcAft>
              <a:buFontTx/>
              <a:buChar char="-"/>
            </a:pPr>
            <a:endParaRPr lang="en-US" sz="2800" b="0" dirty="0">
              <a:solidFill>
                <a:schemeClr val="accent6">
                  <a:lumMod val="50000"/>
                </a:schemeClr>
              </a:solidFill>
            </a:endParaRPr>
          </a:p>
        </p:txBody>
      </p:sp>
      <p:sp>
        <p:nvSpPr>
          <p:cNvPr id="15" name="Title 4"/>
          <p:cNvSpPr txBox="1">
            <a:spLocks/>
          </p:cNvSpPr>
          <p:nvPr/>
        </p:nvSpPr>
        <p:spPr>
          <a:xfrm>
            <a:off x="152400" y="609600"/>
            <a:ext cx="8991600" cy="838200"/>
          </a:xfrm>
          <a:prstGeom prst="rect">
            <a:avLst/>
          </a:prstGeom>
        </p:spPr>
        <p:txBody>
          <a:bodyPr vert="horz" lIns="91440" tIns="45720" rIns="91440" bIns="45720" rtlCol="0" anchor="b" anchorCtr="0">
            <a:normAutofit fontScale="85000" lnSpcReduction="10000"/>
          </a:bodyPr>
          <a:lst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fontAlgn="auto">
              <a:spcAft>
                <a:spcPts val="0"/>
              </a:spcAft>
            </a:pPr>
            <a:r>
              <a:rPr lang="en-US" sz="4600" b="0" dirty="0">
                <a:solidFill>
                  <a:srgbClr val="0070C0"/>
                </a:solidFill>
              </a:rPr>
              <a:t>Social Media Guidance for All Employees</a:t>
            </a:r>
          </a:p>
        </p:txBody>
      </p:sp>
      <p:sp>
        <p:nvSpPr>
          <p:cNvPr id="2" name="TextBox 1"/>
          <p:cNvSpPr txBox="1"/>
          <p:nvPr/>
        </p:nvSpPr>
        <p:spPr>
          <a:xfrm>
            <a:off x="609600" y="1600200"/>
            <a:ext cx="8077200" cy="3400931"/>
          </a:xfrm>
          <a:prstGeom prst="rect">
            <a:avLst/>
          </a:prstGeom>
          <a:noFill/>
        </p:spPr>
        <p:txBody>
          <a:bodyPr wrap="square" numCol="1" rtlCol="0">
            <a:spAutoFit/>
          </a:bodyPr>
          <a:lstStyle/>
          <a:p>
            <a:pPr>
              <a:spcAft>
                <a:spcPts val="600"/>
              </a:spcAft>
            </a:pPr>
            <a:r>
              <a:rPr lang="en-US" sz="2400" dirty="0">
                <a:solidFill>
                  <a:srgbClr val="C00000"/>
                </a:solidFill>
                <a:latin typeface="+mn-lt"/>
              </a:rPr>
              <a:t>May Not:</a:t>
            </a:r>
          </a:p>
          <a:p>
            <a:pPr marL="342900" indent="-342900">
              <a:spcAft>
                <a:spcPts val="600"/>
              </a:spcAft>
              <a:buClr>
                <a:srgbClr val="C00000"/>
              </a:buClr>
              <a:buFont typeface="Arial" panose="020B0604020202020204" pitchFamily="34" charset="0"/>
              <a:buChar char="•"/>
            </a:pPr>
            <a:r>
              <a:rPr lang="en-US" sz="2200" b="0" dirty="0">
                <a:solidFill>
                  <a:srgbClr val="000308"/>
                </a:solidFill>
                <a:latin typeface="+mn-lt"/>
              </a:rPr>
              <a:t>Engage in political activity via social media while on duty or in the workplace (e.g., share, like, or retweet a post from a candidate or partisan group; or post/tweet a comment directed at the success or failure of a candidate or partisan group)</a:t>
            </a:r>
          </a:p>
          <a:p>
            <a:pPr marL="342900" indent="-342900">
              <a:spcAft>
                <a:spcPts val="600"/>
              </a:spcAft>
              <a:buClr>
                <a:srgbClr val="C00000"/>
              </a:buClr>
              <a:buFont typeface="Arial" panose="020B0604020202020204" pitchFamily="34" charset="0"/>
              <a:buChar char="•"/>
            </a:pPr>
            <a:r>
              <a:rPr lang="en-US" sz="2200" b="0" dirty="0">
                <a:solidFill>
                  <a:srgbClr val="000308"/>
                </a:solidFill>
                <a:latin typeface="+mn-lt"/>
              </a:rPr>
              <a:t>Like or Follow the social media page of a candidate or partisan group while on duty or in the workplace</a:t>
            </a:r>
          </a:p>
          <a:p>
            <a:pPr marL="342900" indent="-342900">
              <a:spcAft>
                <a:spcPts val="600"/>
              </a:spcAft>
              <a:buClr>
                <a:srgbClr val="C00000"/>
              </a:buClr>
              <a:buFont typeface="Arial" panose="020B0604020202020204" pitchFamily="34" charset="0"/>
              <a:buChar char="•"/>
            </a:pPr>
            <a:r>
              <a:rPr lang="en-US" sz="2200" b="0" dirty="0">
                <a:solidFill>
                  <a:srgbClr val="000308"/>
                </a:solidFill>
                <a:latin typeface="+mn-lt"/>
              </a:rPr>
              <a:t>Use a social media account in your official capacity to engage in political activity</a:t>
            </a:r>
          </a:p>
        </p:txBody>
      </p:sp>
      <p:sp>
        <p:nvSpPr>
          <p:cNvPr id="3" name="Title 2">
            <a:extLst>
              <a:ext uri="{FF2B5EF4-FFF2-40B4-BE49-F238E27FC236}">
                <a16:creationId xmlns:a16="http://schemas.microsoft.com/office/drawing/2014/main" id="{56DBA184-1771-46E8-A198-902CEBCDBF8A}"/>
              </a:ext>
            </a:extLst>
          </p:cNvPr>
          <p:cNvSpPr>
            <a:spLocks noGrp="1"/>
          </p:cNvSpPr>
          <p:nvPr>
            <p:ph type="title"/>
          </p:nvPr>
        </p:nvSpPr>
        <p:spPr/>
        <p:txBody>
          <a:bodyPr/>
          <a:lstStyle/>
          <a:p>
            <a:r>
              <a:rPr lang="en-US" dirty="0"/>
              <a:t> </a:t>
            </a:r>
          </a:p>
        </p:txBody>
      </p:sp>
    </p:spTree>
    <p:extLst>
      <p:ext uri="{BB962C8B-B14F-4D97-AF65-F5344CB8AC3E}">
        <p14:creationId xmlns:p14="http://schemas.microsoft.com/office/powerpoint/2010/main" val="1800268536"/>
      </p:ext>
    </p:extLst>
  </p:cSld>
  <p:clrMapOvr>
    <a:masterClrMapping/>
  </p:clrMapOvr>
  <p:transition>
    <p:wipe dir="d"/>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CD77F700-50B1-4AF5-B8CA-6D6C2E0AC543}" type="slidenum">
              <a:rPr lang="en-US" smtClean="0"/>
              <a:pPr>
                <a:defRPr/>
              </a:pPr>
              <a:t>18</a:t>
            </a:fld>
            <a:endParaRPr lang="en-US" dirty="0"/>
          </a:p>
        </p:txBody>
      </p:sp>
      <p:grpSp>
        <p:nvGrpSpPr>
          <p:cNvPr id="3" name="Group 2" descr="Screenshot of facebook web page"/>
          <p:cNvGrpSpPr/>
          <p:nvPr/>
        </p:nvGrpSpPr>
        <p:grpSpPr>
          <a:xfrm>
            <a:off x="533400" y="304800"/>
            <a:ext cx="8077200" cy="6248400"/>
            <a:chOff x="533400" y="304800"/>
            <a:chExt cx="8077200" cy="6248400"/>
          </a:xfrm>
        </p:grpSpPr>
        <p:pic>
          <p:nvPicPr>
            <p:cNvPr id="4" name="Picture 18" descr="C:\Users\cseibert\AppData\Local\Microsoft\Windows\Temporary Internet Files\Content.IE5\M7TQCP9B\MP900401087[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094" y="381000"/>
              <a:ext cx="7987306" cy="529806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11644" r="12147" b="31593"/>
            <a:stretch/>
          </p:blipFill>
          <p:spPr bwMode="auto">
            <a:xfrm>
              <a:off x="547094" y="2371060"/>
              <a:ext cx="7987306" cy="4167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4876800" y="5819001"/>
              <a:ext cx="1478925" cy="276999"/>
            </a:xfrm>
            <a:prstGeom prst="rect">
              <a:avLst/>
            </a:prstGeom>
            <a:solidFill>
              <a:sysClr val="window" lastClr="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a:cs typeface="+mn-cs"/>
                </a:rPr>
                <a:t>August 2, 1939</a:t>
              </a:r>
            </a:p>
          </p:txBody>
        </p:sp>
        <p:sp>
          <p:nvSpPr>
            <p:cNvPr id="7" name="TextBox 6"/>
            <p:cNvSpPr txBox="1"/>
            <p:nvPr/>
          </p:nvSpPr>
          <p:spPr>
            <a:xfrm>
              <a:off x="4890493" y="4447401"/>
              <a:ext cx="2266215" cy="276999"/>
            </a:xfrm>
            <a:prstGeom prst="rect">
              <a:avLst/>
            </a:prstGeom>
            <a:solidFill>
              <a:sysClr val="window" lastClr="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a:cs typeface="+mn-cs"/>
                </a:rPr>
                <a:t>HatchActor@facebook.com</a:t>
              </a:r>
            </a:p>
          </p:txBody>
        </p:sp>
        <p:sp>
          <p:nvSpPr>
            <p:cNvPr id="8" name="TextBox 7"/>
            <p:cNvSpPr txBox="1"/>
            <p:nvPr/>
          </p:nvSpPr>
          <p:spPr>
            <a:xfrm>
              <a:off x="4890493" y="4828401"/>
              <a:ext cx="2266215" cy="276999"/>
            </a:xfrm>
            <a:prstGeom prst="rect">
              <a:avLst/>
            </a:prstGeom>
            <a:solidFill>
              <a:sysClr val="window" lastClr="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a:cs typeface="+mn-cs"/>
                </a:rPr>
                <a:t>ilovethehatchact@</a:t>
              </a:r>
            </a:p>
          </p:txBody>
        </p:sp>
        <p:sp>
          <p:nvSpPr>
            <p:cNvPr id="9" name="TextBox 8"/>
            <p:cNvSpPr txBox="1"/>
            <p:nvPr/>
          </p:nvSpPr>
          <p:spPr>
            <a:xfrm>
              <a:off x="4890493" y="4038600"/>
              <a:ext cx="3594685" cy="276999"/>
            </a:xfrm>
            <a:prstGeom prst="rect">
              <a:avLst/>
            </a:prstGeom>
            <a:solidFill>
              <a:sysClr val="window" lastClr="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a:cs typeface="+mn-cs"/>
                </a:rPr>
                <a:t>123 Main Street</a:t>
              </a:r>
            </a:p>
          </p:txBody>
        </p:sp>
        <p:sp>
          <p:nvSpPr>
            <p:cNvPr id="10" name="TextBox 9"/>
            <p:cNvSpPr txBox="1"/>
            <p:nvPr/>
          </p:nvSpPr>
          <p:spPr>
            <a:xfrm>
              <a:off x="4890493" y="3609201"/>
              <a:ext cx="2266215" cy="276999"/>
            </a:xfrm>
            <a:prstGeom prst="rect">
              <a:avLst/>
            </a:prstGeom>
            <a:solidFill>
              <a:sysClr val="window" lastClr="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a:cs typeface="+mn-cs"/>
                </a:rPr>
                <a:t>555-555-5555</a:t>
              </a:r>
            </a:p>
          </p:txBody>
        </p:sp>
        <p:pic>
          <p:nvPicPr>
            <p:cNvPr id="11" name="Picture 10"/>
            <p:cNvPicPr>
              <a:picLocks noChangeAspect="1" noChangeArrowheads="1"/>
            </p:cNvPicPr>
            <p:nvPr/>
          </p:nvPicPr>
          <p:blipFill rotWithShape="1">
            <a:blip r:embed="rId4">
              <a:extLst>
                <a:ext uri="{28A0092B-C50C-407E-A947-70E740481C1C}">
                  <a14:useLocalDpi xmlns:a14="http://schemas.microsoft.com/office/drawing/2010/main" val="0"/>
                </a:ext>
              </a:extLst>
            </a:blip>
            <a:srcRect t="59725" r="9448" b="34416"/>
            <a:stretch/>
          </p:blipFill>
          <p:spPr bwMode="auto">
            <a:xfrm>
              <a:off x="533400" y="2133600"/>
              <a:ext cx="8026400" cy="4154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Rectangle 11"/>
            <p:cNvSpPr/>
            <p:nvPr/>
          </p:nvSpPr>
          <p:spPr>
            <a:xfrm>
              <a:off x="533400" y="304800"/>
              <a:ext cx="8001000" cy="533400"/>
            </a:xfrm>
            <a:prstGeom prst="rect">
              <a:avLst/>
            </a:prstGeom>
            <a:solidFill>
              <a:srgbClr val="003399"/>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pic>
          <p:nvPicPr>
            <p:cNvPr id="13" name="Picture 9" descr="http://www.karahly.com/OFFICIAL_white_Facebook-fLogo-online_.jpg">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9600" y="381000"/>
              <a:ext cx="367893" cy="36933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http://media.salon.com/2013/01/Facebook-no-profile-picture-icon-620x389.jpg">
              <a:hlinkClick r:id="rId7"/>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14667" r="13549"/>
            <a:stretch/>
          </p:blipFill>
          <p:spPr bwMode="auto">
            <a:xfrm>
              <a:off x="5410200" y="388309"/>
              <a:ext cx="419188" cy="366381"/>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2590800" y="1676400"/>
              <a:ext cx="2133600"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white"/>
                  </a:solidFill>
                  <a:effectLst/>
                  <a:uLnTx/>
                  <a:uFillTx/>
                  <a:latin typeface="Calibri"/>
                  <a:cs typeface="+mn-cs"/>
                </a:rPr>
                <a:t>Hatch Actor</a:t>
              </a:r>
            </a:p>
          </p:txBody>
        </p:sp>
        <p:pic>
          <p:nvPicPr>
            <p:cNvPr id="16" name="Picture 20" descr="http://www.anfocal.ie/wp-content/uploads/2013/02/1A-Main-photo-facebook-blank-face-blank.jpeg"/>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4317" r="5797"/>
            <a:stretch/>
          </p:blipFill>
          <p:spPr bwMode="auto">
            <a:xfrm>
              <a:off x="645226" y="838200"/>
              <a:ext cx="1793174" cy="1496198"/>
            </a:xfrm>
            <a:prstGeom prst="rect">
              <a:avLst/>
            </a:prstGeom>
            <a:solidFill>
              <a:srgbClr val="FFFFFF">
                <a:shade val="85000"/>
              </a:srgbClr>
            </a:solidFill>
            <a:ln w="381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7" name="TextBox 16"/>
            <p:cNvSpPr txBox="1"/>
            <p:nvPr/>
          </p:nvSpPr>
          <p:spPr>
            <a:xfrm>
              <a:off x="4876800" y="6248400"/>
              <a:ext cx="3124200" cy="276999"/>
            </a:xfrm>
            <a:prstGeom prst="rect">
              <a:avLst/>
            </a:prstGeom>
            <a:solidFill>
              <a:sysClr val="window" lastClr="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a:cs typeface="+mn-cs"/>
                </a:rPr>
                <a:t>Republican, Democrat, etc.</a:t>
              </a:r>
            </a:p>
          </p:txBody>
        </p:sp>
        <p:sp>
          <p:nvSpPr>
            <p:cNvPr id="18" name="TextBox 17"/>
            <p:cNvSpPr txBox="1"/>
            <p:nvPr/>
          </p:nvSpPr>
          <p:spPr>
            <a:xfrm>
              <a:off x="609600" y="5181600"/>
              <a:ext cx="1936125" cy="276999"/>
            </a:xfrm>
            <a:prstGeom prst="rect">
              <a:avLst/>
            </a:prstGeom>
            <a:solidFill>
              <a:sysClr val="window" lastClr="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B2B2B2"/>
                  </a:solidFill>
                  <a:effectLst/>
                  <a:uLnTx/>
                  <a:uFillTx/>
                  <a:latin typeface="Calibri"/>
                  <a:cs typeface="+mn-cs"/>
                </a:rPr>
                <a:t>Details about Hatch Actor</a:t>
              </a:r>
            </a:p>
          </p:txBody>
        </p:sp>
        <p:sp>
          <p:nvSpPr>
            <p:cNvPr id="19" name="Oval 18"/>
            <p:cNvSpPr/>
            <p:nvPr/>
          </p:nvSpPr>
          <p:spPr>
            <a:xfrm>
              <a:off x="2819400" y="6096000"/>
              <a:ext cx="4413268" cy="457200"/>
            </a:xfrm>
            <a:prstGeom prst="ellipse">
              <a:avLst/>
            </a:prstGeom>
            <a:no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cxnSp>
          <p:nvCxnSpPr>
            <p:cNvPr id="20" name="Straight Arrow Connector 19"/>
            <p:cNvCxnSpPr/>
            <p:nvPr/>
          </p:nvCxnSpPr>
          <p:spPr>
            <a:xfrm flipH="1">
              <a:off x="6023600" y="5624899"/>
              <a:ext cx="491588" cy="471101"/>
            </a:xfrm>
            <a:prstGeom prst="straightConnector1">
              <a:avLst/>
            </a:prstGeom>
            <a:noFill/>
            <a:ln w="28575" cap="flat" cmpd="sng" algn="ctr">
              <a:solidFill>
                <a:srgbClr val="FF0000"/>
              </a:solidFill>
              <a:prstDash val="solid"/>
              <a:tailEnd type="arrow"/>
            </a:ln>
            <a:effectLst/>
          </p:spPr>
        </p:cxnSp>
        <p:sp>
          <p:nvSpPr>
            <p:cNvPr id="21" name="Oval 20"/>
            <p:cNvSpPr/>
            <p:nvPr/>
          </p:nvSpPr>
          <p:spPr>
            <a:xfrm>
              <a:off x="533400" y="3429000"/>
              <a:ext cx="1638300" cy="471101"/>
            </a:xfrm>
            <a:prstGeom prst="ellipse">
              <a:avLst/>
            </a:prstGeom>
            <a:no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cxnSp>
          <p:nvCxnSpPr>
            <p:cNvPr id="22" name="Straight Arrow Connector 21"/>
            <p:cNvCxnSpPr/>
            <p:nvPr/>
          </p:nvCxnSpPr>
          <p:spPr>
            <a:xfrm flipH="1" flipV="1">
              <a:off x="2171700" y="3719899"/>
              <a:ext cx="3987836" cy="180202"/>
            </a:xfrm>
            <a:prstGeom prst="straightConnector1">
              <a:avLst/>
            </a:prstGeom>
            <a:noFill/>
            <a:ln w="28575" cap="flat" cmpd="sng" algn="ctr">
              <a:solidFill>
                <a:srgbClr val="FF0000"/>
              </a:solidFill>
              <a:prstDash val="solid"/>
              <a:tailEnd type="arrow"/>
            </a:ln>
            <a:effectLst/>
          </p:spPr>
        </p:cxnSp>
        <p:sp>
          <p:nvSpPr>
            <p:cNvPr id="23" name="Text Box 2"/>
            <p:cNvSpPr txBox="1">
              <a:spLocks noChangeArrowheads="1"/>
            </p:cNvSpPr>
            <p:nvPr/>
          </p:nvSpPr>
          <p:spPr bwMode="auto">
            <a:xfrm>
              <a:off x="6159536" y="3505200"/>
              <a:ext cx="2451064" cy="2313801"/>
            </a:xfrm>
            <a:prstGeom prst="rect">
              <a:avLst/>
            </a:prstGeom>
            <a:solidFill>
              <a:sysClr val="window" lastClr="FFFFFF"/>
            </a:solidFill>
            <a:ln w="76200" cap="flat" cmpd="sng" algn="ctr">
              <a:solidFill>
                <a:srgbClr val="4F81BD"/>
              </a:solidFill>
              <a:prstDash val="solid"/>
              <a:headEnd/>
              <a:tailEnd/>
            </a:ln>
            <a:effectLst/>
          </p:spPr>
          <p:txBody>
            <a:bodyPr rot="0" vert="horz" wrap="square" lIns="91440" tIns="45720" rIns="91440" bIns="45720" anchor="t" anchorCtr="0">
              <a:noAutofit/>
            </a:bodyPr>
            <a:lstStyle/>
            <a:p>
              <a:pPr marL="0" marR="0" lvl="0" indent="0" defTabSz="914400" eaLnBrk="1" fontAlgn="auto" latinLnBrk="0" hangingPunct="1">
                <a:lnSpc>
                  <a:spcPct val="115000"/>
                </a:lnSpc>
                <a:spcBef>
                  <a:spcPts val="0"/>
                </a:spcBef>
                <a:spcAft>
                  <a:spcPts val="1000"/>
                </a:spcAft>
                <a:buClrTx/>
                <a:buSzTx/>
                <a:buFontTx/>
                <a:buNone/>
                <a:tabLst/>
                <a:defRPr/>
              </a:pPr>
              <a:r>
                <a:rPr kumimoji="0" lang="en-US" sz="1800" i="0" u="none" strike="noStrike" kern="0" cap="none" spc="0" normalizeH="0" baseline="0" noProof="0" dirty="0">
                  <a:ln>
                    <a:noFill/>
                  </a:ln>
                  <a:solidFill>
                    <a:srgbClr val="0070C0"/>
                  </a:solidFill>
                  <a:effectLst/>
                  <a:uLnTx/>
                  <a:uFillTx/>
                  <a:latin typeface="Calibri"/>
                  <a:ea typeface="Calibri"/>
                  <a:cs typeface="Times New Roman"/>
                </a:rPr>
                <a:t>It is </a:t>
              </a:r>
              <a:r>
                <a:rPr kumimoji="0" lang="en-US" sz="1800" i="0" u="sng" strike="noStrike" kern="0" cap="none" spc="0" normalizeH="0" baseline="0" noProof="0" dirty="0">
                  <a:ln>
                    <a:noFill/>
                  </a:ln>
                  <a:solidFill>
                    <a:srgbClr val="0070C0"/>
                  </a:solidFill>
                  <a:effectLst/>
                  <a:uLnTx/>
                  <a:uFillTx/>
                  <a:latin typeface="Calibri"/>
                  <a:ea typeface="Calibri"/>
                  <a:cs typeface="Times New Roman"/>
                </a:rPr>
                <a:t>OKAY</a:t>
              </a:r>
              <a:r>
                <a:rPr kumimoji="0" lang="en-US" sz="1800" i="0" u="none" strike="noStrike" kern="0" cap="none" spc="0" normalizeH="0" baseline="0" noProof="0" dirty="0">
                  <a:ln>
                    <a:noFill/>
                  </a:ln>
                  <a:solidFill>
                    <a:srgbClr val="0070C0"/>
                  </a:solidFill>
                  <a:effectLst/>
                  <a:uLnTx/>
                  <a:uFillTx/>
                  <a:latin typeface="Calibri"/>
                  <a:ea typeface="Calibri"/>
                  <a:cs typeface="Times New Roman"/>
                </a:rPr>
                <a:t> to fill in your political views on your Facebook profile, even if you also identify your place of work elsewhere on your profile.</a:t>
              </a:r>
            </a:p>
          </p:txBody>
        </p:sp>
      </p:grpSp>
      <p:sp>
        <p:nvSpPr>
          <p:cNvPr id="24" name="Title 23">
            <a:extLst>
              <a:ext uri="{FF2B5EF4-FFF2-40B4-BE49-F238E27FC236}">
                <a16:creationId xmlns:a16="http://schemas.microsoft.com/office/drawing/2014/main" id="{16169DCC-343D-46ED-90D2-E38EA6AD9380}"/>
              </a:ext>
            </a:extLst>
          </p:cNvPr>
          <p:cNvSpPr>
            <a:spLocks noGrp="1"/>
          </p:cNvSpPr>
          <p:nvPr>
            <p:ph type="title" idx="4294967295"/>
          </p:nvPr>
        </p:nvSpPr>
        <p:spPr/>
        <p:txBody>
          <a:bodyPr/>
          <a:lstStyle/>
          <a:p>
            <a:r>
              <a:rPr lang="en-US" dirty="0"/>
              <a:t> </a:t>
            </a:r>
          </a:p>
        </p:txBody>
      </p:sp>
    </p:spTree>
    <p:extLst>
      <p:ext uri="{BB962C8B-B14F-4D97-AF65-F5344CB8AC3E}">
        <p14:creationId xmlns:p14="http://schemas.microsoft.com/office/powerpoint/2010/main" val="3877830931"/>
      </p:ext>
    </p:extLst>
  </p:cSld>
  <p:clrMapOvr>
    <a:masterClrMapping/>
  </p:clrMapOvr>
  <p:transition>
    <p:wipe dir="d"/>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9400" y="1828800"/>
            <a:ext cx="3505200" cy="3352800"/>
          </a:xfrm>
        </p:spPr>
        <p:txBody>
          <a:bodyPr>
            <a:normAutofit fontScale="90000"/>
          </a:bodyPr>
          <a:lstStyle/>
          <a:p>
            <a:pPr algn="ctr"/>
            <a:r>
              <a:rPr lang="en-US" dirty="0"/>
              <a:t>Thank you </a:t>
            </a:r>
            <a:br>
              <a:rPr lang="en-US" dirty="0"/>
            </a:br>
            <a:r>
              <a:rPr lang="en-US" dirty="0"/>
              <a:t>for your time </a:t>
            </a:r>
            <a:br>
              <a:rPr lang="en-US" dirty="0"/>
            </a:br>
            <a:r>
              <a:rPr lang="en-US" dirty="0"/>
              <a:t>and </a:t>
            </a:r>
            <a:br>
              <a:rPr lang="en-US" dirty="0"/>
            </a:br>
            <a:r>
              <a:rPr lang="en-US" dirty="0"/>
              <a:t>attention</a:t>
            </a:r>
          </a:p>
        </p:txBody>
      </p:sp>
      <p:sp>
        <p:nvSpPr>
          <p:cNvPr id="3" name="Slide Number Placeholder 2"/>
          <p:cNvSpPr>
            <a:spLocks noGrp="1"/>
          </p:cNvSpPr>
          <p:nvPr>
            <p:ph type="sldNum" sz="quarter" idx="12"/>
          </p:nvPr>
        </p:nvSpPr>
        <p:spPr/>
        <p:txBody>
          <a:bodyPr/>
          <a:lstStyle/>
          <a:p>
            <a:pPr>
              <a:defRPr/>
            </a:pPr>
            <a:fld id="{43388692-FB90-41BA-940F-AE8E5F1F153C}" type="slidenum">
              <a:rPr lang="en-US" smtClean="0"/>
              <a:pPr>
                <a:defRPr/>
              </a:pPr>
              <a:t>19</a:t>
            </a:fld>
            <a:endParaRPr lang="en-US" dirty="0"/>
          </a:p>
        </p:txBody>
      </p:sp>
    </p:spTree>
    <p:extLst>
      <p:ext uri="{BB962C8B-B14F-4D97-AF65-F5344CB8AC3E}">
        <p14:creationId xmlns:p14="http://schemas.microsoft.com/office/powerpoint/2010/main" val="3903968042"/>
      </p:ext>
    </p:extLst>
  </p:cSld>
  <p:clrMapOvr>
    <a:masterClrMapping/>
  </p:clrMapOvr>
  <p:transition>
    <p:wipe dir="d"/>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Custom 21">
      <a:dk1>
        <a:srgbClr val="1242AE"/>
      </a:dk1>
      <a:lt1>
        <a:sysClr val="window" lastClr="FFFFFF"/>
      </a:lt1>
      <a:dk2>
        <a:srgbClr val="424E5B"/>
      </a:dk2>
      <a:lt2>
        <a:srgbClr val="DEDEE0"/>
      </a:lt2>
      <a:accent1>
        <a:srgbClr val="AD0101"/>
      </a:accent1>
      <a:accent2>
        <a:srgbClr val="8AAFFA"/>
      </a:accent2>
      <a:accent3>
        <a:srgbClr val="1242AE"/>
      </a:accent3>
      <a:accent4>
        <a:srgbClr val="808DA9"/>
      </a:accent4>
      <a:accent5>
        <a:srgbClr val="424E5B"/>
      </a:accent5>
      <a:accent6>
        <a:srgbClr val="424E5B"/>
      </a:accent6>
      <a:hlink>
        <a:srgbClr val="5281ED"/>
      </a:hlink>
      <a:folHlink>
        <a:srgbClr val="1242AE"/>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Newsprint</Template>
  <TotalTime>14338</TotalTime>
  <Words>1069</Words>
  <Application>Microsoft Office PowerPoint</Application>
  <PresentationFormat>On-screen Show (4:3)</PresentationFormat>
  <Paragraphs>191</Paragraphs>
  <Slides>19</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Arial</vt:lpstr>
      <vt:lpstr>Calibri</vt:lpstr>
      <vt:lpstr>Comic Sans MS</vt:lpstr>
      <vt:lpstr>Franklin Gothic Medium</vt:lpstr>
      <vt:lpstr>Times New Roman</vt:lpstr>
      <vt:lpstr>Wingdings</vt:lpstr>
      <vt:lpstr>NewsPrint</vt:lpstr>
      <vt:lpstr> </vt:lpstr>
      <vt:lpstr>What Is the Hatch Act?</vt:lpstr>
      <vt:lpstr>Who Is Covered by the Hatch Act?</vt:lpstr>
      <vt:lpstr> </vt:lpstr>
      <vt:lpstr>Who Is Further Restricted?</vt:lpstr>
      <vt:lpstr> </vt:lpstr>
      <vt:lpstr>Office of Special Counsel </vt:lpstr>
      <vt:lpstr> </vt:lpstr>
      <vt:lpstr> </vt:lpstr>
      <vt:lpstr> </vt:lpstr>
      <vt:lpstr> </vt:lpstr>
      <vt:lpstr> </vt:lpstr>
      <vt:lpstr> </vt:lpstr>
      <vt:lpstr> </vt:lpstr>
      <vt:lpstr> </vt:lpstr>
      <vt:lpstr> </vt:lpstr>
      <vt:lpstr> </vt:lpstr>
      <vt:lpstr> </vt:lpstr>
      <vt:lpstr>Thank you  for your time  and  attention</vt:lpstr>
    </vt:vector>
  </TitlesOfParts>
  <Company>Dell Computer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Bradley, Margaret</dc:creator>
  <cp:lastModifiedBy>Newbrough, Molly L</cp:lastModifiedBy>
  <cp:revision>594</cp:revision>
  <cp:lastPrinted>2017-01-30T18:01:31Z</cp:lastPrinted>
  <dcterms:created xsi:type="dcterms:W3CDTF">2000-02-14T19:09:49Z</dcterms:created>
  <dcterms:modified xsi:type="dcterms:W3CDTF">2020-02-24T18:56:00Z</dcterms:modified>
</cp:coreProperties>
</file>