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7315200" cy="9601200"/>
  <p:embeddedFontLst>
    <p:embeddedFont>
      <p:font typeface="Arial Narrow" panose="020B0606020202030204" pitchFamily="34" charset="0"/>
      <p:regular r:id="rId13"/>
      <p:bold r:id="rId14"/>
      <p:italic r:id="rId15"/>
      <p:boldItalic r:id="rId16"/>
    </p:embeddedFont>
    <p:embeddedFont>
      <p:font typeface="Cambria" panose="02040503050406030204" pitchFamily="18"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5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70238" cy="4794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375" y="0"/>
            <a:ext cx="3170238" cy="4794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20188"/>
            <a:ext cx="3170238" cy="4794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375" y="9120188"/>
            <a:ext cx="3170238" cy="4794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 name="Google Shape;70;p1: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600">
                <a:latin typeface="Arial"/>
                <a:ea typeface="Arial"/>
                <a:cs typeface="Arial"/>
                <a:sym typeface="Arial"/>
              </a:rPr>
              <a:t>The U. S. Geological Survey (USGS) was established during the final session of the 45th Congress by the Organic Act of March 3, 1879. (click) The necessity for communication of “the best possible results” led to the establishment of an ongoing tradition of internal and external publication of USGS information products including data and the longstanding USGS reputation for scientific excellence guided by the internal procedures, quality standards and processes applied when developing these products. </a:t>
            </a:r>
            <a:endParaRPr/>
          </a:p>
          <a:p>
            <a:pPr marL="0" lvl="0" indent="0" algn="l" rtl="0">
              <a:spcBef>
                <a:spcPts val="480"/>
              </a:spcBef>
              <a:spcAft>
                <a:spcPts val="0"/>
              </a:spcAft>
              <a:buNone/>
            </a:pPr>
            <a:endParaRPr sz="1600">
              <a:latin typeface="Arial"/>
              <a:ea typeface="Arial"/>
              <a:cs typeface="Arial"/>
              <a:sym typeface="Arial"/>
            </a:endParaRPr>
          </a:p>
          <a:p>
            <a:pPr marL="0" lvl="0" indent="0" algn="l" rtl="0">
              <a:spcBef>
                <a:spcPts val="480"/>
              </a:spcBef>
              <a:spcAft>
                <a:spcPts val="0"/>
              </a:spcAft>
              <a:buNone/>
            </a:pPr>
            <a:r>
              <a:rPr lang="en-US" sz="1600">
                <a:latin typeface="Arial"/>
                <a:ea typeface="Arial"/>
                <a:cs typeface="Arial"/>
                <a:sym typeface="Arial"/>
              </a:rPr>
              <a:t>These procedures and processes are the Fundamental Science Practices of the USGS</a:t>
            </a:r>
            <a:endParaRPr/>
          </a:p>
        </p:txBody>
      </p:sp>
      <p:sp>
        <p:nvSpPr>
          <p:cNvPr id="71" name="Google Shape;71;p1:notes"/>
          <p:cNvSpPr txBox="1">
            <a:spLocks noGrp="1"/>
          </p:cNvSpPr>
          <p:nvPr>
            <p:ph type="sldNum" idx="12"/>
          </p:nvPr>
        </p:nvSpPr>
        <p:spPr>
          <a:xfrm>
            <a:off x="4143375" y="9120188"/>
            <a:ext cx="3170238" cy="4794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1</a:t>
            </a:fld>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p10: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600">
                <a:latin typeface="Arial"/>
                <a:ea typeface="Arial"/>
                <a:cs typeface="Arial"/>
                <a:sym typeface="Arial"/>
              </a:rPr>
              <a:t>Thank you for participating in this module one awareness training for USGS Fundamental Science Practices.</a:t>
            </a:r>
            <a:endParaRPr/>
          </a:p>
        </p:txBody>
      </p:sp>
      <p:sp>
        <p:nvSpPr>
          <p:cNvPr id="138" name="Google Shape;138;p10:notes"/>
          <p:cNvSpPr txBox="1">
            <a:spLocks noGrp="1"/>
          </p:cNvSpPr>
          <p:nvPr>
            <p:ph type="sldNum" idx="12"/>
          </p:nvPr>
        </p:nvSpPr>
        <p:spPr>
          <a:xfrm>
            <a:off x="4143375" y="9120188"/>
            <a:ext cx="3170238" cy="4794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10</a:t>
            </a:fld>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 name="Google Shape;81;p2: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solidFill>
                  <a:schemeClr val="dk1"/>
                </a:solidFill>
              </a:rPr>
              <a:t>The scientific reputation of the U.S. Geological Survey (USGS) for excellence, integrity, and objectivity is one of the Bureau’s most important assets. This reputation for reliable science brings authority to our data and findings, creates and protects long-term credibility, and ensures that the public trust is met.</a:t>
            </a:r>
            <a:endParaRPr/>
          </a:p>
          <a:p>
            <a:pPr marL="0" lvl="0" indent="0" algn="l" rtl="0">
              <a:spcBef>
                <a:spcPts val="420"/>
              </a:spcBef>
              <a:spcAft>
                <a:spcPts val="0"/>
              </a:spcAft>
              <a:buNone/>
            </a:pPr>
            <a:endParaRPr sz="1400">
              <a:solidFill>
                <a:schemeClr val="dk1"/>
              </a:solidFill>
            </a:endParaRPr>
          </a:p>
          <a:p>
            <a:pPr marL="0" lvl="0" indent="0" algn="l" rtl="0">
              <a:spcBef>
                <a:spcPts val="420"/>
              </a:spcBef>
              <a:spcAft>
                <a:spcPts val="0"/>
              </a:spcAft>
              <a:buNone/>
            </a:pPr>
            <a:r>
              <a:rPr lang="en-US" sz="1400">
                <a:solidFill>
                  <a:schemeClr val="dk1"/>
                </a:solidFill>
              </a:rPr>
              <a:t>USGS Fundamental Science Practices (FSP) underlie all USGS science activities, uphold the Bureau's scientific reputation, and underscore its mandate to provide reliable science to address pressing societal issues. The FSP also promote the broad release and communication of results of USGS science activities. This policy applies to all employees and science activities funded by the USGS.</a:t>
            </a:r>
            <a:endParaRPr/>
          </a:p>
          <a:p>
            <a:pPr marL="0" lvl="0" indent="0" algn="l" rtl="0">
              <a:spcBef>
                <a:spcPts val="420"/>
              </a:spcBef>
              <a:spcAft>
                <a:spcPts val="0"/>
              </a:spcAft>
              <a:buNone/>
            </a:pPr>
            <a:endParaRPr sz="1400">
              <a:solidFill>
                <a:schemeClr val="dk1"/>
              </a:solidFill>
            </a:endParaRPr>
          </a:p>
          <a:p>
            <a:pPr marL="0" marR="0" lvl="0" indent="0" algn="l" rtl="0">
              <a:lnSpc>
                <a:spcPct val="100000"/>
              </a:lnSpc>
              <a:spcBef>
                <a:spcPts val="420"/>
              </a:spcBef>
              <a:spcAft>
                <a:spcPts val="0"/>
              </a:spcAft>
              <a:buClr>
                <a:schemeClr val="dk1"/>
              </a:buClr>
              <a:buSzPts val="1400"/>
              <a:buFont typeface="Cambria"/>
              <a:buNone/>
            </a:pPr>
            <a:r>
              <a:rPr lang="en-US" sz="1400">
                <a:latin typeface="Cambria"/>
                <a:ea typeface="Cambria"/>
                <a:cs typeface="Cambria"/>
                <a:sym typeface="Cambria"/>
              </a:rPr>
              <a:t>The FSP policies represent the minimum requirements to which all USGS organizational units must adhere.</a:t>
            </a:r>
            <a:endParaRPr/>
          </a:p>
          <a:p>
            <a:pPr marL="0" lvl="0" indent="0" algn="l" rtl="0">
              <a:spcBef>
                <a:spcPts val="420"/>
              </a:spcBef>
              <a:spcAft>
                <a:spcPts val="0"/>
              </a:spcAft>
              <a:buNone/>
            </a:pPr>
            <a:endParaRPr sz="1400">
              <a:solidFill>
                <a:schemeClr val="dk1"/>
              </a:solidFill>
            </a:endParaRPr>
          </a:p>
        </p:txBody>
      </p:sp>
      <p:sp>
        <p:nvSpPr>
          <p:cNvPr id="82" name="Google Shape;82;p2:notes"/>
          <p:cNvSpPr txBox="1">
            <a:spLocks noGrp="1"/>
          </p:cNvSpPr>
          <p:nvPr>
            <p:ph type="sldNum" idx="12"/>
          </p:nvPr>
        </p:nvSpPr>
        <p:spPr>
          <a:xfrm>
            <a:off x="4143375" y="9120188"/>
            <a:ext cx="3170238" cy="4794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2</a:t>
            </a:fld>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 name="Google Shape;88;p3: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Noto Sans Symbols"/>
              <a:buNone/>
            </a:pPr>
            <a:r>
              <a:rPr lang="en-US" sz="1400">
                <a:latin typeface="Cambria"/>
                <a:ea typeface="Cambria"/>
                <a:cs typeface="Cambria"/>
                <a:sym typeface="Cambria"/>
              </a:rPr>
              <a:t>The USGS Fundamental Science Practices currently cover the following areas:</a:t>
            </a:r>
            <a:endParaRPr/>
          </a:p>
          <a:p>
            <a:pPr marL="0" lvl="0" indent="-88900" algn="l" rtl="0">
              <a:spcBef>
                <a:spcPts val="420"/>
              </a:spcBef>
              <a:spcAft>
                <a:spcPts val="0"/>
              </a:spcAft>
              <a:buClr>
                <a:schemeClr val="dk1"/>
              </a:buClr>
              <a:buSzPts val="1400"/>
              <a:buFont typeface="Noto Sans Symbols"/>
              <a:buChar char="✔"/>
            </a:pPr>
            <a:r>
              <a:rPr lang="en-US" sz="1400">
                <a:latin typeface="Cambria"/>
                <a:ea typeface="Cambria"/>
                <a:cs typeface="Cambria"/>
                <a:sym typeface="Cambria"/>
              </a:rPr>
              <a:t>Planning and Conducting Data Collection and Research</a:t>
            </a:r>
            <a:endParaRPr/>
          </a:p>
          <a:p>
            <a:pPr marL="0" lvl="0" indent="-88900" algn="l" rtl="0">
              <a:spcBef>
                <a:spcPts val="420"/>
              </a:spcBef>
              <a:spcAft>
                <a:spcPts val="0"/>
              </a:spcAft>
              <a:buClr>
                <a:schemeClr val="dk1"/>
              </a:buClr>
              <a:buSzPts val="1400"/>
              <a:buFont typeface="Noto Sans Symbols"/>
              <a:buChar char="✔"/>
            </a:pPr>
            <a:r>
              <a:rPr lang="en-US" sz="1400">
                <a:latin typeface="Cambria"/>
                <a:ea typeface="Cambria"/>
                <a:cs typeface="Cambria"/>
                <a:sym typeface="Cambria"/>
              </a:rPr>
              <a:t>How robust peer review should be conducted and who can and cannot be a peer reviewer</a:t>
            </a:r>
            <a:endParaRPr/>
          </a:p>
          <a:p>
            <a:pPr marL="0" lvl="0" indent="-88900" algn="l" rtl="0">
              <a:spcBef>
                <a:spcPts val="420"/>
              </a:spcBef>
              <a:spcAft>
                <a:spcPts val="0"/>
              </a:spcAft>
              <a:buClr>
                <a:schemeClr val="dk1"/>
              </a:buClr>
              <a:buSzPts val="1400"/>
              <a:buFont typeface="Noto Sans Symbols"/>
              <a:buChar char="✔"/>
            </a:pPr>
            <a:r>
              <a:rPr lang="en-US" sz="1400">
                <a:latin typeface="Cambria"/>
                <a:ea typeface="Cambria"/>
                <a:cs typeface="Cambria"/>
                <a:sym typeface="Cambria"/>
              </a:rPr>
              <a:t>The Review, Approval, and Release process associated with the release of USGS peer reviewed science</a:t>
            </a:r>
            <a:endParaRPr/>
          </a:p>
          <a:p>
            <a:pPr marL="0" lvl="0" indent="-88900" algn="l" rtl="0">
              <a:spcBef>
                <a:spcPts val="420"/>
              </a:spcBef>
              <a:spcAft>
                <a:spcPts val="0"/>
              </a:spcAft>
              <a:buClr>
                <a:schemeClr val="dk1"/>
              </a:buClr>
              <a:buSzPts val="1400"/>
              <a:buFont typeface="Noto Sans Symbols"/>
              <a:buChar char="✔"/>
            </a:pPr>
            <a:r>
              <a:rPr lang="en-US" sz="1400">
                <a:latin typeface="Cambria"/>
                <a:ea typeface="Cambria"/>
                <a:cs typeface="Cambria"/>
                <a:sym typeface="Cambria"/>
              </a:rPr>
              <a:t>The requirements for safeguarding Unpublished U.S. Geological Survey Data, Information, and Associated Scientific Materials</a:t>
            </a:r>
            <a:endParaRPr/>
          </a:p>
          <a:p>
            <a:pPr marL="0" lvl="0" indent="-88900" algn="l" rtl="0">
              <a:spcBef>
                <a:spcPts val="420"/>
              </a:spcBef>
              <a:spcAft>
                <a:spcPts val="0"/>
              </a:spcAft>
              <a:buClr>
                <a:schemeClr val="dk1"/>
              </a:buClr>
              <a:buSzPts val="1400"/>
              <a:buFont typeface="Noto Sans Symbols"/>
              <a:buChar char="✔"/>
            </a:pPr>
            <a:r>
              <a:rPr lang="en-US" sz="1400">
                <a:latin typeface="Cambria"/>
                <a:ea typeface="Cambria"/>
                <a:cs typeface="Cambria"/>
                <a:sym typeface="Cambria"/>
              </a:rPr>
              <a:t>How USGS funded data should be managed</a:t>
            </a:r>
            <a:endParaRPr/>
          </a:p>
          <a:p>
            <a:pPr marL="0" lvl="0" indent="-88900" algn="l" rtl="0">
              <a:spcBef>
                <a:spcPts val="420"/>
              </a:spcBef>
              <a:spcAft>
                <a:spcPts val="0"/>
              </a:spcAft>
              <a:buClr>
                <a:schemeClr val="dk1"/>
              </a:buClr>
              <a:buSzPts val="1400"/>
              <a:buFont typeface="Noto Sans Symbols"/>
              <a:buChar char="✔"/>
            </a:pPr>
            <a:r>
              <a:rPr lang="en-US" sz="1400">
                <a:latin typeface="Cambria"/>
                <a:ea typeface="Cambria"/>
                <a:cs typeface="Cambria"/>
                <a:sym typeface="Cambria"/>
              </a:rPr>
              <a:t>Metadata requirements for USGS Scientific Information Products Including Data</a:t>
            </a:r>
            <a:endParaRPr/>
          </a:p>
          <a:p>
            <a:pPr marL="0" lvl="0" indent="-88900" algn="l" rtl="0">
              <a:spcBef>
                <a:spcPts val="420"/>
              </a:spcBef>
              <a:spcAft>
                <a:spcPts val="0"/>
              </a:spcAft>
              <a:buClr>
                <a:schemeClr val="dk1"/>
              </a:buClr>
              <a:buSzPts val="1400"/>
              <a:buFont typeface="Noto Sans Symbols"/>
              <a:buChar char="✔"/>
            </a:pPr>
            <a:r>
              <a:rPr lang="en-US" sz="1400">
                <a:latin typeface="Cambria"/>
                <a:ea typeface="Cambria"/>
                <a:cs typeface="Cambria"/>
                <a:sym typeface="Cambria"/>
              </a:rPr>
              <a:t>How USGS Scientific Data is reviewed and approved for public release</a:t>
            </a:r>
            <a:endParaRPr sz="1400">
              <a:latin typeface="Cambria"/>
              <a:ea typeface="Cambria"/>
              <a:cs typeface="Cambria"/>
              <a:sym typeface="Cambria"/>
            </a:endParaRPr>
          </a:p>
          <a:p>
            <a:pPr marL="0" lvl="0" indent="-88900" algn="l" rtl="0">
              <a:spcBef>
                <a:spcPts val="420"/>
              </a:spcBef>
              <a:spcAft>
                <a:spcPts val="0"/>
              </a:spcAft>
              <a:buClr>
                <a:schemeClr val="dk1"/>
              </a:buClr>
              <a:buSzPts val="1400"/>
              <a:buFont typeface="Noto Sans Symbols"/>
              <a:buChar char="✔"/>
            </a:pPr>
            <a:r>
              <a:rPr lang="en-US" sz="1400">
                <a:latin typeface="Cambria"/>
                <a:ea typeface="Cambria"/>
                <a:cs typeface="Cambria"/>
                <a:sym typeface="Cambria"/>
              </a:rPr>
              <a:t>What is required to ensure the preservation of USGS Scientific Data</a:t>
            </a:r>
            <a:endParaRPr/>
          </a:p>
        </p:txBody>
      </p:sp>
      <p:sp>
        <p:nvSpPr>
          <p:cNvPr id="89" name="Google Shape;89;p3:notes"/>
          <p:cNvSpPr txBox="1">
            <a:spLocks noGrp="1"/>
          </p:cNvSpPr>
          <p:nvPr>
            <p:ph type="sldNum" idx="12"/>
          </p:nvPr>
        </p:nvSpPr>
        <p:spPr>
          <a:xfrm>
            <a:off x="4143375" y="9120188"/>
            <a:ext cx="3170238" cy="4794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3</a:t>
            </a:fld>
            <a:endParaRPr>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5" name="Google Shape;95;p4: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a:t>FSP are the collective and shared responsibility of everyone in the USGS. Designated officials, scientists, Mission Areas and offices have specific roles, authorities, and functions in establishing and following the policies that constitute FSP..</a:t>
            </a:r>
            <a:endParaRPr/>
          </a:p>
          <a:p>
            <a:pPr marL="0" marR="0" lvl="0" indent="0" algn="l" rtl="0">
              <a:lnSpc>
                <a:spcPct val="100000"/>
              </a:lnSpc>
              <a:spcBef>
                <a:spcPts val="540"/>
              </a:spcBef>
              <a:spcAft>
                <a:spcPts val="0"/>
              </a:spcAft>
              <a:buClr>
                <a:schemeClr val="dk1"/>
              </a:buClr>
              <a:buSzPts val="1800"/>
              <a:buFont typeface="Arial"/>
              <a:buNone/>
            </a:pPr>
            <a:endParaRPr sz="1800"/>
          </a:p>
          <a:p>
            <a:pPr marL="0" marR="0" lvl="0" indent="0" algn="l" rtl="0">
              <a:lnSpc>
                <a:spcPct val="100000"/>
              </a:lnSpc>
              <a:spcBef>
                <a:spcPts val="540"/>
              </a:spcBef>
              <a:spcAft>
                <a:spcPts val="0"/>
              </a:spcAft>
              <a:buClr>
                <a:schemeClr val="dk1"/>
              </a:buClr>
              <a:buSzPts val="1800"/>
              <a:buFont typeface="Arial"/>
              <a:buNone/>
            </a:pPr>
            <a:r>
              <a:rPr lang="en-US" sz="1800"/>
              <a:t>The specifics of these roles are discussed in other FSP training modules.</a:t>
            </a:r>
            <a:endParaRPr/>
          </a:p>
        </p:txBody>
      </p:sp>
      <p:sp>
        <p:nvSpPr>
          <p:cNvPr id="96" name="Google Shape;96;p4:notes"/>
          <p:cNvSpPr txBox="1">
            <a:spLocks noGrp="1"/>
          </p:cNvSpPr>
          <p:nvPr>
            <p:ph type="sldNum" idx="12"/>
          </p:nvPr>
        </p:nvSpPr>
        <p:spPr>
          <a:xfrm>
            <a:off x="4143375" y="9120188"/>
            <a:ext cx="3170238" cy="4794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5: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t>Is the primary resource for our scientists,  stakeholders, partners, and the public to obtain information about USGS FSP.</a:t>
            </a:r>
            <a:endParaRPr/>
          </a:p>
          <a:p>
            <a:pPr marL="0" lvl="0" indent="0" algn="l" rtl="0">
              <a:spcBef>
                <a:spcPts val="540"/>
              </a:spcBef>
              <a:spcAft>
                <a:spcPts val="0"/>
              </a:spcAft>
              <a:buClr>
                <a:schemeClr val="dk1"/>
              </a:buClr>
              <a:buSzPts val="1800"/>
              <a:buFont typeface="Arial"/>
              <a:buNone/>
            </a:pPr>
            <a:r>
              <a:rPr lang="en-US" sz="1800"/>
              <a:t> </a:t>
            </a:r>
            <a:endParaRPr/>
          </a:p>
          <a:p>
            <a:pPr marL="0" lvl="0" indent="0" algn="l" rtl="0">
              <a:spcBef>
                <a:spcPts val="540"/>
              </a:spcBef>
              <a:spcAft>
                <a:spcPts val="0"/>
              </a:spcAft>
              <a:buNone/>
            </a:pPr>
            <a:r>
              <a:rPr lang="en-US" sz="1800"/>
              <a:t>The site provides a quick and easy navigation to FSP policy and procedural and guidance materials.</a:t>
            </a:r>
            <a:endParaRPr/>
          </a:p>
        </p:txBody>
      </p:sp>
      <p:sp>
        <p:nvSpPr>
          <p:cNvPr id="103" name="Google Shape;103;p5:notes"/>
          <p:cNvSpPr txBox="1">
            <a:spLocks noGrp="1"/>
          </p:cNvSpPr>
          <p:nvPr>
            <p:ph type="sldNum" idx="12"/>
          </p:nvPr>
        </p:nvSpPr>
        <p:spPr>
          <a:xfrm>
            <a:off x="4143375" y="9120188"/>
            <a:ext cx="3170238" cy="4794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9" name="Google Shape;109;p6: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000"/>
              <a:t>It is important to note the procedures and guidance information that support FSP policy, available at the public FSP Web site and the internal FSP Web site are considered policy and therefore must be followed.</a:t>
            </a:r>
            <a:endParaRPr sz="2000"/>
          </a:p>
        </p:txBody>
      </p:sp>
      <p:sp>
        <p:nvSpPr>
          <p:cNvPr id="110" name="Google Shape;110;p6:notes"/>
          <p:cNvSpPr txBox="1">
            <a:spLocks noGrp="1"/>
          </p:cNvSpPr>
          <p:nvPr>
            <p:ph type="sldNum" idx="12"/>
          </p:nvPr>
        </p:nvSpPr>
        <p:spPr>
          <a:xfrm>
            <a:off x="4143375" y="9120188"/>
            <a:ext cx="3170238" cy="4794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7: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000"/>
              <a:t>What are the consequences of USGS employees not following the policies of FSP.</a:t>
            </a:r>
            <a:endParaRPr sz="2000"/>
          </a:p>
          <a:p>
            <a:pPr marL="0" lvl="0" indent="0" algn="l" rtl="0">
              <a:spcBef>
                <a:spcPts val="600"/>
              </a:spcBef>
              <a:spcAft>
                <a:spcPts val="0"/>
              </a:spcAft>
              <a:buNone/>
            </a:pPr>
            <a:endParaRPr sz="2000"/>
          </a:p>
          <a:p>
            <a:pPr marL="0" lvl="0" indent="0" algn="l" rtl="0">
              <a:spcBef>
                <a:spcPts val="600"/>
              </a:spcBef>
              <a:spcAft>
                <a:spcPts val="0"/>
              </a:spcAft>
              <a:buNone/>
            </a:pPr>
            <a:r>
              <a:rPr lang="en-US" sz="2000"/>
              <a:t>Violation of USGS Fundamental Science Practices by USGS scientists may be considered a breach of scientific conduct.</a:t>
            </a:r>
            <a:endParaRPr/>
          </a:p>
          <a:p>
            <a:pPr marL="0" lvl="0" indent="0" algn="l" rtl="0">
              <a:spcBef>
                <a:spcPts val="600"/>
              </a:spcBef>
              <a:spcAft>
                <a:spcPts val="0"/>
              </a:spcAft>
              <a:buNone/>
            </a:pPr>
            <a:endParaRPr sz="2000"/>
          </a:p>
          <a:p>
            <a:pPr marL="0" lvl="0" indent="0" algn="l" rtl="0">
              <a:spcBef>
                <a:spcPts val="600"/>
              </a:spcBef>
              <a:spcAft>
                <a:spcPts val="0"/>
              </a:spcAft>
              <a:buNone/>
            </a:pPr>
            <a:r>
              <a:rPr lang="en-US" sz="2000"/>
              <a:t>Consequences for not following FSP and other Bureau policies are guided by the “U.S. Department of the Interior Handbook on Charges and Penalty Selection for Disciplinary and Adverse Actions.”</a:t>
            </a:r>
            <a:endParaRPr/>
          </a:p>
          <a:p>
            <a:pPr marL="0" lvl="0" indent="0" algn="l" rtl="0">
              <a:spcBef>
                <a:spcPts val="600"/>
              </a:spcBef>
              <a:spcAft>
                <a:spcPts val="0"/>
              </a:spcAft>
              <a:buNone/>
            </a:pPr>
            <a:endParaRPr sz="2000"/>
          </a:p>
        </p:txBody>
      </p:sp>
      <p:sp>
        <p:nvSpPr>
          <p:cNvPr id="117" name="Google Shape;117;p7:notes"/>
          <p:cNvSpPr txBox="1">
            <a:spLocks noGrp="1"/>
          </p:cNvSpPr>
          <p:nvPr>
            <p:ph type="sldNum" idx="12"/>
          </p:nvPr>
        </p:nvSpPr>
        <p:spPr>
          <a:xfrm>
            <a:off x="4143375" y="9120188"/>
            <a:ext cx="3170238" cy="4794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3" name="Google Shape;123;p8: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000"/>
              <a:t>Training materials associated with FSP are available as short modules addressing requirements for specific information product types, conditions and responsibilities. These modules are available at the link shown.</a:t>
            </a:r>
            <a:endParaRPr/>
          </a:p>
        </p:txBody>
      </p:sp>
      <p:sp>
        <p:nvSpPr>
          <p:cNvPr id="124" name="Google Shape;124;p8:notes"/>
          <p:cNvSpPr txBox="1">
            <a:spLocks noGrp="1"/>
          </p:cNvSpPr>
          <p:nvPr>
            <p:ph type="sldNum" idx="12"/>
          </p:nvPr>
        </p:nvSpPr>
        <p:spPr>
          <a:xfrm>
            <a:off x="4143375" y="9120188"/>
            <a:ext cx="3170238" cy="4794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 name="Google Shape;130;p9: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t>Questions related to USGS Fundamental Science practices should be addressed first to your USGS Bureau Approving Official (BAO) if you are a USGS scientist or to the USGS Fundamental Science Practices Advisory Committee at the email link shown.</a:t>
            </a:r>
            <a:endParaRPr/>
          </a:p>
          <a:p>
            <a:pPr marL="0" lvl="0" indent="0" algn="l" rtl="0">
              <a:spcBef>
                <a:spcPts val="540"/>
              </a:spcBef>
              <a:spcAft>
                <a:spcPts val="0"/>
              </a:spcAft>
              <a:buNone/>
            </a:pPr>
            <a:endParaRPr sz="1800"/>
          </a:p>
        </p:txBody>
      </p:sp>
      <p:sp>
        <p:nvSpPr>
          <p:cNvPr id="131" name="Google Shape;131;p9:notes"/>
          <p:cNvSpPr txBox="1">
            <a:spLocks noGrp="1"/>
          </p:cNvSpPr>
          <p:nvPr>
            <p:ph type="sldNum" idx="12"/>
          </p:nvPr>
        </p:nvSpPr>
        <p:spPr>
          <a:xfrm>
            <a:off x="4143375" y="9120188"/>
            <a:ext cx="3170238" cy="4794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rgbClr val="0000FF"/>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lt1"/>
              </a:buClr>
              <a:buSzPts val="2000"/>
              <a:buFont typeface="Arial"/>
              <a:buNone/>
              <a:defRPr/>
            </a:lvl6pPr>
            <a:lvl7pPr lvl="6" algn="ctr">
              <a:spcBef>
                <a:spcPts val="400"/>
              </a:spcBef>
              <a:spcAft>
                <a:spcPts val="0"/>
              </a:spcAft>
              <a:buClr>
                <a:schemeClr val="lt1"/>
              </a:buClr>
              <a:buSzPts val="2000"/>
              <a:buFont typeface="Arial"/>
              <a:buNone/>
              <a:defRPr/>
            </a:lvl7pPr>
            <a:lvl8pPr lvl="7" algn="ctr">
              <a:spcBef>
                <a:spcPts val="400"/>
              </a:spcBef>
              <a:spcAft>
                <a:spcPts val="0"/>
              </a:spcAft>
              <a:buClr>
                <a:schemeClr val="lt1"/>
              </a:buClr>
              <a:buSzPts val="2000"/>
              <a:buFont typeface="Arial"/>
              <a:buNone/>
              <a:defRPr/>
            </a:lvl8pPr>
            <a:lvl9pPr lvl="8" algn="ctr">
              <a:spcBef>
                <a:spcPts val="400"/>
              </a:spcBef>
              <a:spcAft>
                <a:spcPts val="0"/>
              </a:spcAft>
              <a:buClr>
                <a:schemeClr val="lt1"/>
              </a:buClr>
              <a:buSzPts val="2000"/>
              <a:buFont typeface="Arial"/>
              <a:buNone/>
              <a:defRPr/>
            </a:lvl9pPr>
          </a:lstStyle>
          <a:p>
            <a:endParaRPr/>
          </a:p>
        </p:txBody>
      </p:sp>
      <p:sp>
        <p:nvSpPr>
          <p:cNvPr id="17" name="Google Shape;17;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lt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lt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lt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lt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lt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lt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lt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lt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8/7/2006 Version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11"/>
          <p:cNvSpPr txBox="1">
            <a:spLocks noGrp="1"/>
          </p:cNvSpPr>
          <p:nvPr>
            <p:ph type="body" idx="1"/>
          </p:nvPr>
        </p:nvSpPr>
        <p:spPr>
          <a:xfrm rot="5400000">
            <a:off x="2324100" y="-266700"/>
            <a:ext cx="4495800"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rgbClr val="0000FF"/>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56" name="Google Shape;56;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a:solidFill>
                  <a:schemeClr val="lt1"/>
                </a:solidFill>
                <a:latin typeface="Arial"/>
                <a:ea typeface="Arial"/>
                <a:cs typeface="Arial"/>
                <a:sym typeface="Arial"/>
              </a:defRPr>
            </a:lvl1pPr>
            <a:lvl2pPr marL="0" marR="0" lvl="1" indent="0" algn="r">
              <a:spcBef>
                <a:spcPts val="0"/>
              </a:spcBef>
              <a:spcAft>
                <a:spcPts val="0"/>
              </a:spcAft>
              <a:buNone/>
              <a:defRPr sz="1000">
                <a:solidFill>
                  <a:schemeClr val="lt1"/>
                </a:solidFill>
                <a:latin typeface="Arial"/>
                <a:ea typeface="Arial"/>
                <a:cs typeface="Arial"/>
                <a:sym typeface="Arial"/>
              </a:defRPr>
            </a:lvl2pPr>
            <a:lvl3pPr marL="0" marR="0" lvl="2" indent="0" algn="r">
              <a:spcBef>
                <a:spcPts val="0"/>
              </a:spcBef>
              <a:spcAft>
                <a:spcPts val="0"/>
              </a:spcAft>
              <a:buNone/>
              <a:defRPr sz="1000">
                <a:solidFill>
                  <a:schemeClr val="lt1"/>
                </a:solidFill>
                <a:latin typeface="Arial"/>
                <a:ea typeface="Arial"/>
                <a:cs typeface="Arial"/>
                <a:sym typeface="Arial"/>
              </a:defRPr>
            </a:lvl3pPr>
            <a:lvl4pPr marL="0" marR="0" lvl="3" indent="0" algn="r">
              <a:spcBef>
                <a:spcPts val="0"/>
              </a:spcBef>
              <a:spcAft>
                <a:spcPts val="0"/>
              </a:spcAft>
              <a:buNone/>
              <a:defRPr sz="1000">
                <a:solidFill>
                  <a:schemeClr val="lt1"/>
                </a:solidFill>
                <a:latin typeface="Arial"/>
                <a:ea typeface="Arial"/>
                <a:cs typeface="Arial"/>
                <a:sym typeface="Arial"/>
              </a:defRPr>
            </a:lvl4pPr>
            <a:lvl5pPr marL="0" marR="0" lvl="4" indent="0" algn="r">
              <a:spcBef>
                <a:spcPts val="0"/>
              </a:spcBef>
              <a:spcAft>
                <a:spcPts val="0"/>
              </a:spcAft>
              <a:buNone/>
              <a:defRPr sz="1000">
                <a:solidFill>
                  <a:schemeClr val="lt1"/>
                </a:solidFill>
                <a:latin typeface="Arial"/>
                <a:ea typeface="Arial"/>
                <a:cs typeface="Arial"/>
                <a:sym typeface="Arial"/>
              </a:defRPr>
            </a:lvl5pPr>
            <a:lvl6pPr marL="0" marR="0" lvl="5" indent="0" algn="r">
              <a:spcBef>
                <a:spcPts val="0"/>
              </a:spcBef>
              <a:spcAft>
                <a:spcPts val="0"/>
              </a:spcAft>
              <a:buNone/>
              <a:defRPr sz="1000">
                <a:solidFill>
                  <a:schemeClr val="lt1"/>
                </a:solidFill>
                <a:latin typeface="Arial"/>
                <a:ea typeface="Arial"/>
                <a:cs typeface="Arial"/>
                <a:sym typeface="Arial"/>
              </a:defRPr>
            </a:lvl6pPr>
            <a:lvl7pPr marL="0" marR="0" lvl="6" indent="0" algn="r">
              <a:spcBef>
                <a:spcPts val="0"/>
              </a:spcBef>
              <a:spcAft>
                <a:spcPts val="0"/>
              </a:spcAft>
              <a:buNone/>
              <a:defRPr sz="1000">
                <a:solidFill>
                  <a:schemeClr val="lt1"/>
                </a:solidFill>
                <a:latin typeface="Arial"/>
                <a:ea typeface="Arial"/>
                <a:cs typeface="Arial"/>
                <a:sym typeface="Arial"/>
              </a:defRPr>
            </a:lvl7pPr>
            <a:lvl8pPr marL="0" marR="0" lvl="7" indent="0" algn="r">
              <a:spcBef>
                <a:spcPts val="0"/>
              </a:spcBef>
              <a:spcAft>
                <a:spcPts val="0"/>
              </a:spcAft>
              <a:buNone/>
              <a:defRPr sz="1000">
                <a:solidFill>
                  <a:schemeClr val="lt1"/>
                </a:solidFill>
                <a:latin typeface="Arial"/>
                <a:ea typeface="Arial"/>
                <a:cs typeface="Arial"/>
                <a:sym typeface="Arial"/>
              </a:defRPr>
            </a:lvl8pPr>
            <a:lvl9pPr marL="0" marR="0" lvl="8" indent="0" algn="r">
              <a:spcBef>
                <a:spcPts val="0"/>
              </a:spcBef>
              <a:spcAft>
                <a:spcPts val="0"/>
              </a:spcAft>
              <a:buNone/>
              <a:defRPr sz="1000">
                <a:solidFill>
                  <a:schemeClr val="lt1"/>
                </a:solidFill>
                <a:latin typeface="Arial"/>
                <a:ea typeface="Arial"/>
                <a:cs typeface="Arial"/>
                <a:sym typeface="Arial"/>
              </a:defRPr>
            </a:lvl9pPr>
          </a:lstStyle>
          <a:p>
            <a:pPr marL="0" lvl="0" indent="0" algn="r" rtl="0">
              <a:spcBef>
                <a:spcPts val="0"/>
              </a:spcBef>
              <a:spcAft>
                <a:spcPts val="0"/>
              </a:spcAft>
              <a:buNone/>
            </a:pPr>
            <a:r>
              <a:rPr lang="en-US"/>
              <a:t>8/7/2006 Version</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rot="5400000">
            <a:off x="4747419" y="2156619"/>
            <a:ext cx="5821362"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12"/>
          <p:cNvSpPr txBox="1">
            <a:spLocks noGrp="1"/>
          </p:cNvSpPr>
          <p:nvPr>
            <p:ph type="body" idx="1"/>
          </p:nvPr>
        </p:nvSpPr>
        <p:spPr>
          <a:xfrm rot="5400000">
            <a:off x="556419" y="175419"/>
            <a:ext cx="5821362"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rgbClr val="0000FF"/>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0" name="Google Shape;60;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a:solidFill>
                  <a:schemeClr val="lt1"/>
                </a:solidFill>
                <a:latin typeface="Arial"/>
                <a:ea typeface="Arial"/>
                <a:cs typeface="Arial"/>
                <a:sym typeface="Arial"/>
              </a:defRPr>
            </a:lvl1pPr>
            <a:lvl2pPr marL="0" marR="0" lvl="1" indent="0" algn="r">
              <a:spcBef>
                <a:spcPts val="0"/>
              </a:spcBef>
              <a:spcAft>
                <a:spcPts val="0"/>
              </a:spcAft>
              <a:buNone/>
              <a:defRPr sz="1000">
                <a:solidFill>
                  <a:schemeClr val="lt1"/>
                </a:solidFill>
                <a:latin typeface="Arial"/>
                <a:ea typeface="Arial"/>
                <a:cs typeface="Arial"/>
                <a:sym typeface="Arial"/>
              </a:defRPr>
            </a:lvl2pPr>
            <a:lvl3pPr marL="0" marR="0" lvl="2" indent="0" algn="r">
              <a:spcBef>
                <a:spcPts val="0"/>
              </a:spcBef>
              <a:spcAft>
                <a:spcPts val="0"/>
              </a:spcAft>
              <a:buNone/>
              <a:defRPr sz="1000">
                <a:solidFill>
                  <a:schemeClr val="lt1"/>
                </a:solidFill>
                <a:latin typeface="Arial"/>
                <a:ea typeface="Arial"/>
                <a:cs typeface="Arial"/>
                <a:sym typeface="Arial"/>
              </a:defRPr>
            </a:lvl3pPr>
            <a:lvl4pPr marL="0" marR="0" lvl="3" indent="0" algn="r">
              <a:spcBef>
                <a:spcPts val="0"/>
              </a:spcBef>
              <a:spcAft>
                <a:spcPts val="0"/>
              </a:spcAft>
              <a:buNone/>
              <a:defRPr sz="1000">
                <a:solidFill>
                  <a:schemeClr val="lt1"/>
                </a:solidFill>
                <a:latin typeface="Arial"/>
                <a:ea typeface="Arial"/>
                <a:cs typeface="Arial"/>
                <a:sym typeface="Arial"/>
              </a:defRPr>
            </a:lvl4pPr>
            <a:lvl5pPr marL="0" marR="0" lvl="4" indent="0" algn="r">
              <a:spcBef>
                <a:spcPts val="0"/>
              </a:spcBef>
              <a:spcAft>
                <a:spcPts val="0"/>
              </a:spcAft>
              <a:buNone/>
              <a:defRPr sz="1000">
                <a:solidFill>
                  <a:schemeClr val="lt1"/>
                </a:solidFill>
                <a:latin typeface="Arial"/>
                <a:ea typeface="Arial"/>
                <a:cs typeface="Arial"/>
                <a:sym typeface="Arial"/>
              </a:defRPr>
            </a:lvl5pPr>
            <a:lvl6pPr marL="0" marR="0" lvl="5" indent="0" algn="r">
              <a:spcBef>
                <a:spcPts val="0"/>
              </a:spcBef>
              <a:spcAft>
                <a:spcPts val="0"/>
              </a:spcAft>
              <a:buNone/>
              <a:defRPr sz="1000">
                <a:solidFill>
                  <a:schemeClr val="lt1"/>
                </a:solidFill>
                <a:latin typeface="Arial"/>
                <a:ea typeface="Arial"/>
                <a:cs typeface="Arial"/>
                <a:sym typeface="Arial"/>
              </a:defRPr>
            </a:lvl6pPr>
            <a:lvl7pPr marL="0" marR="0" lvl="6" indent="0" algn="r">
              <a:spcBef>
                <a:spcPts val="0"/>
              </a:spcBef>
              <a:spcAft>
                <a:spcPts val="0"/>
              </a:spcAft>
              <a:buNone/>
              <a:defRPr sz="1000">
                <a:solidFill>
                  <a:schemeClr val="lt1"/>
                </a:solidFill>
                <a:latin typeface="Arial"/>
                <a:ea typeface="Arial"/>
                <a:cs typeface="Arial"/>
                <a:sym typeface="Arial"/>
              </a:defRPr>
            </a:lvl7pPr>
            <a:lvl8pPr marL="0" marR="0" lvl="7" indent="0" algn="r">
              <a:spcBef>
                <a:spcPts val="0"/>
              </a:spcBef>
              <a:spcAft>
                <a:spcPts val="0"/>
              </a:spcAft>
              <a:buNone/>
              <a:defRPr sz="1000">
                <a:solidFill>
                  <a:schemeClr val="lt1"/>
                </a:solidFill>
                <a:latin typeface="Arial"/>
                <a:ea typeface="Arial"/>
                <a:cs typeface="Arial"/>
                <a:sym typeface="Arial"/>
              </a:defRPr>
            </a:lvl8pPr>
            <a:lvl9pPr marL="0" marR="0" lvl="8" indent="0" algn="r">
              <a:spcBef>
                <a:spcPts val="0"/>
              </a:spcBef>
              <a:spcAft>
                <a:spcPts val="0"/>
              </a:spcAft>
              <a:buNone/>
              <a:defRPr sz="1000">
                <a:solidFill>
                  <a:schemeClr val="lt1"/>
                </a:solidFill>
                <a:latin typeface="Arial"/>
                <a:ea typeface="Arial"/>
                <a:cs typeface="Arial"/>
                <a:sym typeface="Arial"/>
              </a:defRPr>
            </a:lvl9pPr>
          </a:lstStyle>
          <a:p>
            <a:pPr marL="0" lvl="0" indent="0" algn="r" rtl="0">
              <a:spcBef>
                <a:spcPts val="0"/>
              </a:spcBef>
              <a:spcAft>
                <a:spcPts val="0"/>
              </a:spcAft>
              <a:buNone/>
            </a:pPr>
            <a:r>
              <a:rPr lang="en-US"/>
              <a:t>8/7/2006 Version</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1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a:solidFill>
                  <a:schemeClr val="lt1"/>
                </a:solidFill>
                <a:latin typeface="Arial"/>
                <a:ea typeface="Arial"/>
                <a:cs typeface="Arial"/>
                <a:sym typeface="Arial"/>
              </a:defRPr>
            </a:lvl1pPr>
            <a:lvl2pPr marL="0" marR="0" lvl="1" indent="0" algn="r">
              <a:spcBef>
                <a:spcPts val="0"/>
              </a:spcBef>
              <a:spcAft>
                <a:spcPts val="0"/>
              </a:spcAft>
              <a:buNone/>
              <a:defRPr sz="1000">
                <a:solidFill>
                  <a:schemeClr val="lt1"/>
                </a:solidFill>
                <a:latin typeface="Arial"/>
                <a:ea typeface="Arial"/>
                <a:cs typeface="Arial"/>
                <a:sym typeface="Arial"/>
              </a:defRPr>
            </a:lvl2pPr>
            <a:lvl3pPr marL="0" marR="0" lvl="2" indent="0" algn="r">
              <a:spcBef>
                <a:spcPts val="0"/>
              </a:spcBef>
              <a:spcAft>
                <a:spcPts val="0"/>
              </a:spcAft>
              <a:buNone/>
              <a:defRPr sz="1000">
                <a:solidFill>
                  <a:schemeClr val="lt1"/>
                </a:solidFill>
                <a:latin typeface="Arial"/>
                <a:ea typeface="Arial"/>
                <a:cs typeface="Arial"/>
                <a:sym typeface="Arial"/>
              </a:defRPr>
            </a:lvl3pPr>
            <a:lvl4pPr marL="0" marR="0" lvl="3" indent="0" algn="r">
              <a:spcBef>
                <a:spcPts val="0"/>
              </a:spcBef>
              <a:spcAft>
                <a:spcPts val="0"/>
              </a:spcAft>
              <a:buNone/>
              <a:defRPr sz="1000">
                <a:solidFill>
                  <a:schemeClr val="lt1"/>
                </a:solidFill>
                <a:latin typeface="Arial"/>
                <a:ea typeface="Arial"/>
                <a:cs typeface="Arial"/>
                <a:sym typeface="Arial"/>
              </a:defRPr>
            </a:lvl4pPr>
            <a:lvl5pPr marL="0" marR="0" lvl="4" indent="0" algn="r">
              <a:spcBef>
                <a:spcPts val="0"/>
              </a:spcBef>
              <a:spcAft>
                <a:spcPts val="0"/>
              </a:spcAft>
              <a:buNone/>
              <a:defRPr sz="1000">
                <a:solidFill>
                  <a:schemeClr val="lt1"/>
                </a:solidFill>
                <a:latin typeface="Arial"/>
                <a:ea typeface="Arial"/>
                <a:cs typeface="Arial"/>
                <a:sym typeface="Arial"/>
              </a:defRPr>
            </a:lvl5pPr>
            <a:lvl6pPr marL="0" marR="0" lvl="5" indent="0" algn="r">
              <a:spcBef>
                <a:spcPts val="0"/>
              </a:spcBef>
              <a:spcAft>
                <a:spcPts val="0"/>
              </a:spcAft>
              <a:buNone/>
              <a:defRPr sz="1000">
                <a:solidFill>
                  <a:schemeClr val="lt1"/>
                </a:solidFill>
                <a:latin typeface="Arial"/>
                <a:ea typeface="Arial"/>
                <a:cs typeface="Arial"/>
                <a:sym typeface="Arial"/>
              </a:defRPr>
            </a:lvl6pPr>
            <a:lvl7pPr marL="0" marR="0" lvl="6" indent="0" algn="r">
              <a:spcBef>
                <a:spcPts val="0"/>
              </a:spcBef>
              <a:spcAft>
                <a:spcPts val="0"/>
              </a:spcAft>
              <a:buNone/>
              <a:defRPr sz="1000">
                <a:solidFill>
                  <a:schemeClr val="lt1"/>
                </a:solidFill>
                <a:latin typeface="Arial"/>
                <a:ea typeface="Arial"/>
                <a:cs typeface="Arial"/>
                <a:sym typeface="Arial"/>
              </a:defRPr>
            </a:lvl7pPr>
            <a:lvl8pPr marL="0" marR="0" lvl="7" indent="0" algn="r">
              <a:spcBef>
                <a:spcPts val="0"/>
              </a:spcBef>
              <a:spcAft>
                <a:spcPts val="0"/>
              </a:spcAft>
              <a:buNone/>
              <a:defRPr sz="1000">
                <a:solidFill>
                  <a:schemeClr val="lt1"/>
                </a:solidFill>
                <a:latin typeface="Arial"/>
                <a:ea typeface="Arial"/>
                <a:cs typeface="Arial"/>
                <a:sym typeface="Arial"/>
              </a:defRPr>
            </a:lvl8pPr>
            <a:lvl9pPr marL="0" marR="0" lvl="8" indent="0" algn="r">
              <a:spcBef>
                <a:spcPts val="0"/>
              </a:spcBef>
              <a:spcAft>
                <a:spcPts val="0"/>
              </a:spcAft>
              <a:buNone/>
              <a:defRPr sz="1000">
                <a:solidFill>
                  <a:schemeClr val="lt1"/>
                </a:solidFill>
                <a:latin typeface="Arial"/>
                <a:ea typeface="Arial"/>
                <a:cs typeface="Arial"/>
                <a:sym typeface="Arial"/>
              </a:defRPr>
            </a:lvl9pPr>
          </a:lstStyle>
          <a:p>
            <a:pPr marL="0" lvl="0" indent="0" algn="r" rtl="0">
              <a:spcBef>
                <a:spcPts val="0"/>
              </a:spcBef>
              <a:spcAft>
                <a:spcPts val="0"/>
              </a:spcAft>
              <a:buNone/>
            </a:pPr>
            <a:r>
              <a:rPr lang="en-US"/>
              <a:t>8/7/2006 Version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14"/>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rgbClr val="0000FF"/>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7" name="Google Shape;67;p1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r>
              <a:rPr lang="en-US"/>
              <a:t>8/7/2006 Version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rgbClr val="0000FF"/>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1" name="Google Shape;21;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a:solidFill>
                  <a:schemeClr val="lt1"/>
                </a:solidFill>
                <a:latin typeface="Arial"/>
                <a:ea typeface="Arial"/>
                <a:cs typeface="Arial"/>
                <a:sym typeface="Arial"/>
              </a:defRPr>
            </a:lvl1pPr>
            <a:lvl2pPr marL="0" marR="0" lvl="1" indent="0" algn="r">
              <a:spcBef>
                <a:spcPts val="0"/>
              </a:spcBef>
              <a:spcAft>
                <a:spcPts val="0"/>
              </a:spcAft>
              <a:buNone/>
              <a:defRPr sz="1000">
                <a:solidFill>
                  <a:schemeClr val="lt1"/>
                </a:solidFill>
                <a:latin typeface="Arial"/>
                <a:ea typeface="Arial"/>
                <a:cs typeface="Arial"/>
                <a:sym typeface="Arial"/>
              </a:defRPr>
            </a:lvl2pPr>
            <a:lvl3pPr marL="0" marR="0" lvl="2" indent="0" algn="r">
              <a:spcBef>
                <a:spcPts val="0"/>
              </a:spcBef>
              <a:spcAft>
                <a:spcPts val="0"/>
              </a:spcAft>
              <a:buNone/>
              <a:defRPr sz="1000">
                <a:solidFill>
                  <a:schemeClr val="lt1"/>
                </a:solidFill>
                <a:latin typeface="Arial"/>
                <a:ea typeface="Arial"/>
                <a:cs typeface="Arial"/>
                <a:sym typeface="Arial"/>
              </a:defRPr>
            </a:lvl3pPr>
            <a:lvl4pPr marL="0" marR="0" lvl="3" indent="0" algn="r">
              <a:spcBef>
                <a:spcPts val="0"/>
              </a:spcBef>
              <a:spcAft>
                <a:spcPts val="0"/>
              </a:spcAft>
              <a:buNone/>
              <a:defRPr sz="1000">
                <a:solidFill>
                  <a:schemeClr val="lt1"/>
                </a:solidFill>
                <a:latin typeface="Arial"/>
                <a:ea typeface="Arial"/>
                <a:cs typeface="Arial"/>
                <a:sym typeface="Arial"/>
              </a:defRPr>
            </a:lvl4pPr>
            <a:lvl5pPr marL="0" marR="0" lvl="4" indent="0" algn="r">
              <a:spcBef>
                <a:spcPts val="0"/>
              </a:spcBef>
              <a:spcAft>
                <a:spcPts val="0"/>
              </a:spcAft>
              <a:buNone/>
              <a:defRPr sz="1000">
                <a:solidFill>
                  <a:schemeClr val="lt1"/>
                </a:solidFill>
                <a:latin typeface="Arial"/>
                <a:ea typeface="Arial"/>
                <a:cs typeface="Arial"/>
                <a:sym typeface="Arial"/>
              </a:defRPr>
            </a:lvl5pPr>
            <a:lvl6pPr marL="0" marR="0" lvl="5" indent="0" algn="r">
              <a:spcBef>
                <a:spcPts val="0"/>
              </a:spcBef>
              <a:spcAft>
                <a:spcPts val="0"/>
              </a:spcAft>
              <a:buNone/>
              <a:defRPr sz="1000">
                <a:solidFill>
                  <a:schemeClr val="lt1"/>
                </a:solidFill>
                <a:latin typeface="Arial"/>
                <a:ea typeface="Arial"/>
                <a:cs typeface="Arial"/>
                <a:sym typeface="Arial"/>
              </a:defRPr>
            </a:lvl6pPr>
            <a:lvl7pPr marL="0" marR="0" lvl="6" indent="0" algn="r">
              <a:spcBef>
                <a:spcPts val="0"/>
              </a:spcBef>
              <a:spcAft>
                <a:spcPts val="0"/>
              </a:spcAft>
              <a:buNone/>
              <a:defRPr sz="1000">
                <a:solidFill>
                  <a:schemeClr val="lt1"/>
                </a:solidFill>
                <a:latin typeface="Arial"/>
                <a:ea typeface="Arial"/>
                <a:cs typeface="Arial"/>
                <a:sym typeface="Arial"/>
              </a:defRPr>
            </a:lvl7pPr>
            <a:lvl8pPr marL="0" marR="0" lvl="7" indent="0" algn="r">
              <a:spcBef>
                <a:spcPts val="0"/>
              </a:spcBef>
              <a:spcAft>
                <a:spcPts val="0"/>
              </a:spcAft>
              <a:buNone/>
              <a:defRPr sz="1000">
                <a:solidFill>
                  <a:schemeClr val="lt1"/>
                </a:solidFill>
                <a:latin typeface="Arial"/>
                <a:ea typeface="Arial"/>
                <a:cs typeface="Arial"/>
                <a:sym typeface="Arial"/>
              </a:defRPr>
            </a:lvl8pPr>
            <a:lvl9pPr marL="0" marR="0" lvl="8" indent="0" algn="r">
              <a:spcBef>
                <a:spcPts val="0"/>
              </a:spcBef>
              <a:spcAft>
                <a:spcPts val="0"/>
              </a:spcAft>
              <a:buNone/>
              <a:defRPr sz="1000">
                <a:solidFill>
                  <a:schemeClr val="lt1"/>
                </a:solidFill>
                <a:latin typeface="Arial"/>
                <a:ea typeface="Arial"/>
                <a:cs typeface="Arial"/>
                <a:sym typeface="Arial"/>
              </a:defRPr>
            </a:lvl9pPr>
          </a:lstStyle>
          <a:p>
            <a:pPr marL="0" lvl="0" indent="0" algn="r" rtl="0">
              <a:spcBef>
                <a:spcPts val="0"/>
              </a:spcBef>
              <a:spcAft>
                <a:spcPts val="0"/>
              </a:spcAft>
              <a:buNone/>
            </a:pPr>
            <a:r>
              <a:rPr lang="en-US"/>
              <a:t>8/7/2006 Version</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rgbClr val="0000FF"/>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lt1"/>
              </a:buClr>
              <a:buSzPts val="1400"/>
              <a:buFont typeface="Arial"/>
              <a:buNone/>
              <a:defRPr sz="1400"/>
            </a:lvl6pPr>
            <a:lvl7pPr marL="3200400" lvl="6" indent="-228600" algn="l">
              <a:spcBef>
                <a:spcPts val="280"/>
              </a:spcBef>
              <a:spcAft>
                <a:spcPts val="0"/>
              </a:spcAft>
              <a:buClr>
                <a:schemeClr val="lt1"/>
              </a:buClr>
              <a:buSzPts val="1400"/>
              <a:buFont typeface="Arial"/>
              <a:buNone/>
              <a:defRPr sz="1400"/>
            </a:lvl7pPr>
            <a:lvl8pPr marL="3657600" lvl="7" indent="-228600" algn="l">
              <a:spcBef>
                <a:spcPts val="280"/>
              </a:spcBef>
              <a:spcAft>
                <a:spcPts val="0"/>
              </a:spcAft>
              <a:buClr>
                <a:schemeClr val="lt1"/>
              </a:buClr>
              <a:buSzPts val="1400"/>
              <a:buFont typeface="Arial"/>
              <a:buNone/>
              <a:defRPr sz="1400"/>
            </a:lvl8pPr>
            <a:lvl9pPr marL="4114800" lvl="8" indent="-228600" algn="l">
              <a:spcBef>
                <a:spcPts val="280"/>
              </a:spcBef>
              <a:spcAft>
                <a:spcPts val="0"/>
              </a:spcAft>
              <a:buClr>
                <a:schemeClr val="lt1"/>
              </a:buClr>
              <a:buSzPts val="1400"/>
              <a:buFont typeface="Arial"/>
              <a:buNone/>
              <a:defRPr sz="1400"/>
            </a:lvl9pPr>
          </a:lstStyle>
          <a:p>
            <a:endParaRPr/>
          </a:p>
        </p:txBody>
      </p:sp>
      <p:sp>
        <p:nvSpPr>
          <p:cNvPr id="25" name="Google Shape;25;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a:solidFill>
                  <a:schemeClr val="lt1"/>
                </a:solidFill>
                <a:latin typeface="Arial"/>
                <a:ea typeface="Arial"/>
                <a:cs typeface="Arial"/>
                <a:sym typeface="Arial"/>
              </a:defRPr>
            </a:lvl1pPr>
            <a:lvl2pPr marL="0" marR="0" lvl="1" indent="0" algn="r">
              <a:spcBef>
                <a:spcPts val="0"/>
              </a:spcBef>
              <a:spcAft>
                <a:spcPts val="0"/>
              </a:spcAft>
              <a:buNone/>
              <a:defRPr sz="1000">
                <a:solidFill>
                  <a:schemeClr val="lt1"/>
                </a:solidFill>
                <a:latin typeface="Arial"/>
                <a:ea typeface="Arial"/>
                <a:cs typeface="Arial"/>
                <a:sym typeface="Arial"/>
              </a:defRPr>
            </a:lvl2pPr>
            <a:lvl3pPr marL="0" marR="0" lvl="2" indent="0" algn="r">
              <a:spcBef>
                <a:spcPts val="0"/>
              </a:spcBef>
              <a:spcAft>
                <a:spcPts val="0"/>
              </a:spcAft>
              <a:buNone/>
              <a:defRPr sz="1000">
                <a:solidFill>
                  <a:schemeClr val="lt1"/>
                </a:solidFill>
                <a:latin typeface="Arial"/>
                <a:ea typeface="Arial"/>
                <a:cs typeface="Arial"/>
                <a:sym typeface="Arial"/>
              </a:defRPr>
            </a:lvl3pPr>
            <a:lvl4pPr marL="0" marR="0" lvl="3" indent="0" algn="r">
              <a:spcBef>
                <a:spcPts val="0"/>
              </a:spcBef>
              <a:spcAft>
                <a:spcPts val="0"/>
              </a:spcAft>
              <a:buNone/>
              <a:defRPr sz="1000">
                <a:solidFill>
                  <a:schemeClr val="lt1"/>
                </a:solidFill>
                <a:latin typeface="Arial"/>
                <a:ea typeface="Arial"/>
                <a:cs typeface="Arial"/>
                <a:sym typeface="Arial"/>
              </a:defRPr>
            </a:lvl4pPr>
            <a:lvl5pPr marL="0" marR="0" lvl="4" indent="0" algn="r">
              <a:spcBef>
                <a:spcPts val="0"/>
              </a:spcBef>
              <a:spcAft>
                <a:spcPts val="0"/>
              </a:spcAft>
              <a:buNone/>
              <a:defRPr sz="1000">
                <a:solidFill>
                  <a:schemeClr val="lt1"/>
                </a:solidFill>
                <a:latin typeface="Arial"/>
                <a:ea typeface="Arial"/>
                <a:cs typeface="Arial"/>
                <a:sym typeface="Arial"/>
              </a:defRPr>
            </a:lvl5pPr>
            <a:lvl6pPr marL="0" marR="0" lvl="5" indent="0" algn="r">
              <a:spcBef>
                <a:spcPts val="0"/>
              </a:spcBef>
              <a:spcAft>
                <a:spcPts val="0"/>
              </a:spcAft>
              <a:buNone/>
              <a:defRPr sz="1000">
                <a:solidFill>
                  <a:schemeClr val="lt1"/>
                </a:solidFill>
                <a:latin typeface="Arial"/>
                <a:ea typeface="Arial"/>
                <a:cs typeface="Arial"/>
                <a:sym typeface="Arial"/>
              </a:defRPr>
            </a:lvl6pPr>
            <a:lvl7pPr marL="0" marR="0" lvl="6" indent="0" algn="r">
              <a:spcBef>
                <a:spcPts val="0"/>
              </a:spcBef>
              <a:spcAft>
                <a:spcPts val="0"/>
              </a:spcAft>
              <a:buNone/>
              <a:defRPr sz="1000">
                <a:solidFill>
                  <a:schemeClr val="lt1"/>
                </a:solidFill>
                <a:latin typeface="Arial"/>
                <a:ea typeface="Arial"/>
                <a:cs typeface="Arial"/>
                <a:sym typeface="Arial"/>
              </a:defRPr>
            </a:lvl7pPr>
            <a:lvl8pPr marL="0" marR="0" lvl="7" indent="0" algn="r">
              <a:spcBef>
                <a:spcPts val="0"/>
              </a:spcBef>
              <a:spcAft>
                <a:spcPts val="0"/>
              </a:spcAft>
              <a:buNone/>
              <a:defRPr sz="1000">
                <a:solidFill>
                  <a:schemeClr val="lt1"/>
                </a:solidFill>
                <a:latin typeface="Arial"/>
                <a:ea typeface="Arial"/>
                <a:cs typeface="Arial"/>
                <a:sym typeface="Arial"/>
              </a:defRPr>
            </a:lvl8pPr>
            <a:lvl9pPr marL="0" marR="0" lvl="8" indent="0" algn="r">
              <a:spcBef>
                <a:spcPts val="0"/>
              </a:spcBef>
              <a:spcAft>
                <a:spcPts val="0"/>
              </a:spcAft>
              <a:buNone/>
              <a:defRPr sz="1000">
                <a:solidFill>
                  <a:schemeClr val="lt1"/>
                </a:solidFill>
                <a:latin typeface="Arial"/>
                <a:ea typeface="Arial"/>
                <a:cs typeface="Arial"/>
                <a:sym typeface="Arial"/>
              </a:defRPr>
            </a:lvl9pPr>
          </a:lstStyle>
          <a:p>
            <a:pPr marL="0" lvl="0" indent="0" algn="r" rtl="0">
              <a:spcBef>
                <a:spcPts val="0"/>
              </a:spcBef>
              <a:spcAft>
                <a:spcPts val="0"/>
              </a:spcAft>
              <a:buNone/>
            </a:pPr>
            <a:r>
              <a:rPr lang="en-US"/>
              <a:t>8/7/2006 Version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457200" y="1600200"/>
            <a:ext cx="4038600" cy="4495800"/>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rgbClr val="0000FF"/>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lt1"/>
              </a:buClr>
              <a:buSzPts val="1800"/>
              <a:buFont typeface="Arial"/>
              <a:buChar char="»"/>
              <a:defRPr sz="1800"/>
            </a:lvl6pPr>
            <a:lvl7pPr marL="3200400" lvl="6" indent="-342900" algn="l">
              <a:spcBef>
                <a:spcPts val="360"/>
              </a:spcBef>
              <a:spcAft>
                <a:spcPts val="0"/>
              </a:spcAft>
              <a:buClr>
                <a:schemeClr val="lt1"/>
              </a:buClr>
              <a:buSzPts val="1800"/>
              <a:buFont typeface="Arial"/>
              <a:buChar char="»"/>
              <a:defRPr sz="1800"/>
            </a:lvl7pPr>
            <a:lvl8pPr marL="3657600" lvl="7" indent="-342900" algn="l">
              <a:spcBef>
                <a:spcPts val="360"/>
              </a:spcBef>
              <a:spcAft>
                <a:spcPts val="0"/>
              </a:spcAft>
              <a:buClr>
                <a:schemeClr val="lt1"/>
              </a:buClr>
              <a:buSzPts val="1800"/>
              <a:buFont typeface="Arial"/>
              <a:buChar char="»"/>
              <a:defRPr sz="1800"/>
            </a:lvl8pPr>
            <a:lvl9pPr marL="4114800" lvl="8" indent="-342900" algn="l">
              <a:spcBef>
                <a:spcPts val="360"/>
              </a:spcBef>
              <a:spcAft>
                <a:spcPts val="0"/>
              </a:spcAft>
              <a:buClr>
                <a:schemeClr val="lt1"/>
              </a:buClr>
              <a:buSzPts val="1800"/>
              <a:buFont typeface="Arial"/>
              <a:buChar char="»"/>
              <a:defRPr sz="1800"/>
            </a:lvl9pPr>
          </a:lstStyle>
          <a:p>
            <a:endParaRPr/>
          </a:p>
        </p:txBody>
      </p:sp>
      <p:sp>
        <p:nvSpPr>
          <p:cNvPr id="29" name="Google Shape;29;p5"/>
          <p:cNvSpPr txBox="1">
            <a:spLocks noGrp="1"/>
          </p:cNvSpPr>
          <p:nvPr>
            <p:ph type="body" idx="2"/>
          </p:nvPr>
        </p:nvSpPr>
        <p:spPr>
          <a:xfrm>
            <a:off x="4648200" y="1600200"/>
            <a:ext cx="4038600" cy="4495800"/>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rgbClr val="0000FF"/>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lt1"/>
              </a:buClr>
              <a:buSzPts val="1800"/>
              <a:buFont typeface="Arial"/>
              <a:buChar char="»"/>
              <a:defRPr sz="1800"/>
            </a:lvl6pPr>
            <a:lvl7pPr marL="3200400" lvl="6" indent="-342900" algn="l">
              <a:spcBef>
                <a:spcPts val="360"/>
              </a:spcBef>
              <a:spcAft>
                <a:spcPts val="0"/>
              </a:spcAft>
              <a:buClr>
                <a:schemeClr val="lt1"/>
              </a:buClr>
              <a:buSzPts val="1800"/>
              <a:buFont typeface="Arial"/>
              <a:buChar char="»"/>
              <a:defRPr sz="1800"/>
            </a:lvl7pPr>
            <a:lvl8pPr marL="3657600" lvl="7" indent="-342900" algn="l">
              <a:spcBef>
                <a:spcPts val="360"/>
              </a:spcBef>
              <a:spcAft>
                <a:spcPts val="0"/>
              </a:spcAft>
              <a:buClr>
                <a:schemeClr val="lt1"/>
              </a:buClr>
              <a:buSzPts val="1800"/>
              <a:buFont typeface="Arial"/>
              <a:buChar char="»"/>
              <a:defRPr sz="1800"/>
            </a:lvl8pPr>
            <a:lvl9pPr marL="4114800" lvl="8" indent="-342900" algn="l">
              <a:spcBef>
                <a:spcPts val="360"/>
              </a:spcBef>
              <a:spcAft>
                <a:spcPts val="0"/>
              </a:spcAft>
              <a:buClr>
                <a:schemeClr val="lt1"/>
              </a:buClr>
              <a:buSzPts val="1800"/>
              <a:buFont typeface="Arial"/>
              <a:buChar char="»"/>
              <a:defRPr sz="1800"/>
            </a:lvl9pPr>
          </a:lstStyle>
          <a:p>
            <a:endParaRPr/>
          </a:p>
        </p:txBody>
      </p:sp>
      <p:sp>
        <p:nvSpPr>
          <p:cNvPr id="30" name="Google Shape;30;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a:solidFill>
                  <a:schemeClr val="lt1"/>
                </a:solidFill>
                <a:latin typeface="Arial"/>
                <a:ea typeface="Arial"/>
                <a:cs typeface="Arial"/>
                <a:sym typeface="Arial"/>
              </a:defRPr>
            </a:lvl1pPr>
            <a:lvl2pPr marL="0" marR="0" lvl="1" indent="0" algn="r">
              <a:spcBef>
                <a:spcPts val="0"/>
              </a:spcBef>
              <a:spcAft>
                <a:spcPts val="0"/>
              </a:spcAft>
              <a:buNone/>
              <a:defRPr sz="1000">
                <a:solidFill>
                  <a:schemeClr val="lt1"/>
                </a:solidFill>
                <a:latin typeface="Arial"/>
                <a:ea typeface="Arial"/>
                <a:cs typeface="Arial"/>
                <a:sym typeface="Arial"/>
              </a:defRPr>
            </a:lvl2pPr>
            <a:lvl3pPr marL="0" marR="0" lvl="2" indent="0" algn="r">
              <a:spcBef>
                <a:spcPts val="0"/>
              </a:spcBef>
              <a:spcAft>
                <a:spcPts val="0"/>
              </a:spcAft>
              <a:buNone/>
              <a:defRPr sz="1000">
                <a:solidFill>
                  <a:schemeClr val="lt1"/>
                </a:solidFill>
                <a:latin typeface="Arial"/>
                <a:ea typeface="Arial"/>
                <a:cs typeface="Arial"/>
                <a:sym typeface="Arial"/>
              </a:defRPr>
            </a:lvl3pPr>
            <a:lvl4pPr marL="0" marR="0" lvl="3" indent="0" algn="r">
              <a:spcBef>
                <a:spcPts val="0"/>
              </a:spcBef>
              <a:spcAft>
                <a:spcPts val="0"/>
              </a:spcAft>
              <a:buNone/>
              <a:defRPr sz="1000">
                <a:solidFill>
                  <a:schemeClr val="lt1"/>
                </a:solidFill>
                <a:latin typeface="Arial"/>
                <a:ea typeface="Arial"/>
                <a:cs typeface="Arial"/>
                <a:sym typeface="Arial"/>
              </a:defRPr>
            </a:lvl4pPr>
            <a:lvl5pPr marL="0" marR="0" lvl="4" indent="0" algn="r">
              <a:spcBef>
                <a:spcPts val="0"/>
              </a:spcBef>
              <a:spcAft>
                <a:spcPts val="0"/>
              </a:spcAft>
              <a:buNone/>
              <a:defRPr sz="1000">
                <a:solidFill>
                  <a:schemeClr val="lt1"/>
                </a:solidFill>
                <a:latin typeface="Arial"/>
                <a:ea typeface="Arial"/>
                <a:cs typeface="Arial"/>
                <a:sym typeface="Arial"/>
              </a:defRPr>
            </a:lvl5pPr>
            <a:lvl6pPr marL="0" marR="0" lvl="5" indent="0" algn="r">
              <a:spcBef>
                <a:spcPts val="0"/>
              </a:spcBef>
              <a:spcAft>
                <a:spcPts val="0"/>
              </a:spcAft>
              <a:buNone/>
              <a:defRPr sz="1000">
                <a:solidFill>
                  <a:schemeClr val="lt1"/>
                </a:solidFill>
                <a:latin typeface="Arial"/>
                <a:ea typeface="Arial"/>
                <a:cs typeface="Arial"/>
                <a:sym typeface="Arial"/>
              </a:defRPr>
            </a:lvl6pPr>
            <a:lvl7pPr marL="0" marR="0" lvl="6" indent="0" algn="r">
              <a:spcBef>
                <a:spcPts val="0"/>
              </a:spcBef>
              <a:spcAft>
                <a:spcPts val="0"/>
              </a:spcAft>
              <a:buNone/>
              <a:defRPr sz="1000">
                <a:solidFill>
                  <a:schemeClr val="lt1"/>
                </a:solidFill>
                <a:latin typeface="Arial"/>
                <a:ea typeface="Arial"/>
                <a:cs typeface="Arial"/>
                <a:sym typeface="Arial"/>
              </a:defRPr>
            </a:lvl7pPr>
            <a:lvl8pPr marL="0" marR="0" lvl="7" indent="0" algn="r">
              <a:spcBef>
                <a:spcPts val="0"/>
              </a:spcBef>
              <a:spcAft>
                <a:spcPts val="0"/>
              </a:spcAft>
              <a:buNone/>
              <a:defRPr sz="1000">
                <a:solidFill>
                  <a:schemeClr val="lt1"/>
                </a:solidFill>
                <a:latin typeface="Arial"/>
                <a:ea typeface="Arial"/>
                <a:cs typeface="Arial"/>
                <a:sym typeface="Arial"/>
              </a:defRPr>
            </a:lvl8pPr>
            <a:lvl9pPr marL="0" marR="0" lvl="8" indent="0" algn="r">
              <a:spcBef>
                <a:spcPts val="0"/>
              </a:spcBef>
              <a:spcAft>
                <a:spcPts val="0"/>
              </a:spcAft>
              <a:buNone/>
              <a:defRPr sz="1000">
                <a:solidFill>
                  <a:schemeClr val="lt1"/>
                </a:solidFill>
                <a:latin typeface="Arial"/>
                <a:ea typeface="Arial"/>
                <a:cs typeface="Arial"/>
                <a:sym typeface="Arial"/>
              </a:defRPr>
            </a:lvl9pPr>
          </a:lstStyle>
          <a:p>
            <a:pPr marL="0" lvl="0" indent="0" algn="r" rtl="0">
              <a:spcBef>
                <a:spcPts val="0"/>
              </a:spcBef>
              <a:spcAft>
                <a:spcPts val="0"/>
              </a:spcAft>
              <a:buNone/>
            </a:pPr>
            <a:r>
              <a:rPr lang="en-US"/>
              <a:t>8/7/2006 Version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rgbClr val="0000FF"/>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lt1"/>
              </a:buClr>
              <a:buSzPts val="1600"/>
              <a:buFont typeface="Arial"/>
              <a:buNone/>
              <a:defRPr sz="1600" b="1"/>
            </a:lvl6pPr>
            <a:lvl7pPr marL="3200400" lvl="6" indent="-228600" algn="l">
              <a:spcBef>
                <a:spcPts val="320"/>
              </a:spcBef>
              <a:spcAft>
                <a:spcPts val="0"/>
              </a:spcAft>
              <a:buClr>
                <a:schemeClr val="lt1"/>
              </a:buClr>
              <a:buSzPts val="1600"/>
              <a:buFont typeface="Arial"/>
              <a:buNone/>
              <a:defRPr sz="1600" b="1"/>
            </a:lvl7pPr>
            <a:lvl8pPr marL="3657600" lvl="7" indent="-228600" algn="l">
              <a:spcBef>
                <a:spcPts val="320"/>
              </a:spcBef>
              <a:spcAft>
                <a:spcPts val="0"/>
              </a:spcAft>
              <a:buClr>
                <a:schemeClr val="lt1"/>
              </a:buClr>
              <a:buSzPts val="1600"/>
              <a:buFont typeface="Arial"/>
              <a:buNone/>
              <a:defRPr sz="1600" b="1"/>
            </a:lvl8pPr>
            <a:lvl9pPr marL="4114800" lvl="8" indent="-228600" algn="l">
              <a:spcBef>
                <a:spcPts val="320"/>
              </a:spcBef>
              <a:spcAft>
                <a:spcPts val="0"/>
              </a:spcAft>
              <a:buClr>
                <a:schemeClr val="lt1"/>
              </a:buClr>
              <a:buSzPts val="1600"/>
              <a:buFont typeface="Arial"/>
              <a:buNone/>
              <a:defRPr sz="1600" b="1"/>
            </a:lvl9pPr>
          </a:lstStyle>
          <a:p>
            <a:endParaRPr/>
          </a:p>
        </p:txBody>
      </p:sp>
      <p:sp>
        <p:nvSpPr>
          <p:cNvPr id="34" name="Google Shape;34;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rgbClr val="0000FF"/>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lt1"/>
              </a:buClr>
              <a:buSzPts val="1600"/>
              <a:buFont typeface="Arial"/>
              <a:buChar char="»"/>
              <a:defRPr sz="1600"/>
            </a:lvl6pPr>
            <a:lvl7pPr marL="3200400" lvl="6" indent="-330200" algn="l">
              <a:spcBef>
                <a:spcPts val="320"/>
              </a:spcBef>
              <a:spcAft>
                <a:spcPts val="0"/>
              </a:spcAft>
              <a:buClr>
                <a:schemeClr val="lt1"/>
              </a:buClr>
              <a:buSzPts val="1600"/>
              <a:buFont typeface="Arial"/>
              <a:buChar char="»"/>
              <a:defRPr sz="1600"/>
            </a:lvl7pPr>
            <a:lvl8pPr marL="3657600" lvl="7" indent="-330200" algn="l">
              <a:spcBef>
                <a:spcPts val="320"/>
              </a:spcBef>
              <a:spcAft>
                <a:spcPts val="0"/>
              </a:spcAft>
              <a:buClr>
                <a:schemeClr val="lt1"/>
              </a:buClr>
              <a:buSzPts val="1600"/>
              <a:buFont typeface="Arial"/>
              <a:buChar char="»"/>
              <a:defRPr sz="1600"/>
            </a:lvl8pPr>
            <a:lvl9pPr marL="4114800" lvl="8" indent="-330200" algn="l">
              <a:spcBef>
                <a:spcPts val="320"/>
              </a:spcBef>
              <a:spcAft>
                <a:spcPts val="0"/>
              </a:spcAft>
              <a:buClr>
                <a:schemeClr val="lt1"/>
              </a:buClr>
              <a:buSzPts val="1600"/>
              <a:buFont typeface="Arial"/>
              <a:buChar char="»"/>
              <a:defRPr sz="1600"/>
            </a:lvl9pPr>
          </a:lstStyle>
          <a:p>
            <a:endParaRPr/>
          </a:p>
        </p:txBody>
      </p:sp>
      <p:sp>
        <p:nvSpPr>
          <p:cNvPr id="35" name="Google Shape;35;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rgbClr val="0000FF"/>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lt1"/>
              </a:buClr>
              <a:buSzPts val="1600"/>
              <a:buFont typeface="Arial"/>
              <a:buNone/>
              <a:defRPr sz="1600" b="1"/>
            </a:lvl6pPr>
            <a:lvl7pPr marL="3200400" lvl="6" indent="-228600" algn="l">
              <a:spcBef>
                <a:spcPts val="320"/>
              </a:spcBef>
              <a:spcAft>
                <a:spcPts val="0"/>
              </a:spcAft>
              <a:buClr>
                <a:schemeClr val="lt1"/>
              </a:buClr>
              <a:buSzPts val="1600"/>
              <a:buFont typeface="Arial"/>
              <a:buNone/>
              <a:defRPr sz="1600" b="1"/>
            </a:lvl7pPr>
            <a:lvl8pPr marL="3657600" lvl="7" indent="-228600" algn="l">
              <a:spcBef>
                <a:spcPts val="320"/>
              </a:spcBef>
              <a:spcAft>
                <a:spcPts val="0"/>
              </a:spcAft>
              <a:buClr>
                <a:schemeClr val="lt1"/>
              </a:buClr>
              <a:buSzPts val="1600"/>
              <a:buFont typeface="Arial"/>
              <a:buNone/>
              <a:defRPr sz="1600" b="1"/>
            </a:lvl8pPr>
            <a:lvl9pPr marL="4114800" lvl="8" indent="-228600" algn="l">
              <a:spcBef>
                <a:spcPts val="320"/>
              </a:spcBef>
              <a:spcAft>
                <a:spcPts val="0"/>
              </a:spcAft>
              <a:buClr>
                <a:schemeClr val="lt1"/>
              </a:buClr>
              <a:buSzPts val="1600"/>
              <a:buFont typeface="Arial"/>
              <a:buNone/>
              <a:defRPr sz="1600" b="1"/>
            </a:lvl9pPr>
          </a:lstStyle>
          <a:p>
            <a:endParaRPr/>
          </a:p>
        </p:txBody>
      </p:sp>
      <p:sp>
        <p:nvSpPr>
          <p:cNvPr id="36" name="Google Shape;36;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rgbClr val="0000FF"/>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lt1"/>
              </a:buClr>
              <a:buSzPts val="1600"/>
              <a:buFont typeface="Arial"/>
              <a:buChar char="»"/>
              <a:defRPr sz="1600"/>
            </a:lvl6pPr>
            <a:lvl7pPr marL="3200400" lvl="6" indent="-330200" algn="l">
              <a:spcBef>
                <a:spcPts val="320"/>
              </a:spcBef>
              <a:spcAft>
                <a:spcPts val="0"/>
              </a:spcAft>
              <a:buClr>
                <a:schemeClr val="lt1"/>
              </a:buClr>
              <a:buSzPts val="1600"/>
              <a:buFont typeface="Arial"/>
              <a:buChar char="»"/>
              <a:defRPr sz="1600"/>
            </a:lvl7pPr>
            <a:lvl8pPr marL="3657600" lvl="7" indent="-330200" algn="l">
              <a:spcBef>
                <a:spcPts val="320"/>
              </a:spcBef>
              <a:spcAft>
                <a:spcPts val="0"/>
              </a:spcAft>
              <a:buClr>
                <a:schemeClr val="lt1"/>
              </a:buClr>
              <a:buSzPts val="1600"/>
              <a:buFont typeface="Arial"/>
              <a:buChar char="»"/>
              <a:defRPr sz="1600"/>
            </a:lvl8pPr>
            <a:lvl9pPr marL="4114800" lvl="8" indent="-330200" algn="l">
              <a:spcBef>
                <a:spcPts val="320"/>
              </a:spcBef>
              <a:spcAft>
                <a:spcPts val="0"/>
              </a:spcAft>
              <a:buClr>
                <a:schemeClr val="lt1"/>
              </a:buClr>
              <a:buSzPts val="1600"/>
              <a:buFont typeface="Arial"/>
              <a:buChar char="»"/>
              <a:defRPr sz="1600"/>
            </a:lvl9pPr>
          </a:lstStyle>
          <a:p>
            <a:endParaRPr/>
          </a:p>
        </p:txBody>
      </p:sp>
      <p:sp>
        <p:nvSpPr>
          <p:cNvPr id="37" name="Google Shape;37;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a:solidFill>
                  <a:schemeClr val="lt1"/>
                </a:solidFill>
                <a:latin typeface="Arial"/>
                <a:ea typeface="Arial"/>
                <a:cs typeface="Arial"/>
                <a:sym typeface="Arial"/>
              </a:defRPr>
            </a:lvl1pPr>
            <a:lvl2pPr marL="0" marR="0" lvl="1" indent="0" algn="r">
              <a:spcBef>
                <a:spcPts val="0"/>
              </a:spcBef>
              <a:spcAft>
                <a:spcPts val="0"/>
              </a:spcAft>
              <a:buNone/>
              <a:defRPr sz="1000">
                <a:solidFill>
                  <a:schemeClr val="lt1"/>
                </a:solidFill>
                <a:latin typeface="Arial"/>
                <a:ea typeface="Arial"/>
                <a:cs typeface="Arial"/>
                <a:sym typeface="Arial"/>
              </a:defRPr>
            </a:lvl2pPr>
            <a:lvl3pPr marL="0" marR="0" lvl="2" indent="0" algn="r">
              <a:spcBef>
                <a:spcPts val="0"/>
              </a:spcBef>
              <a:spcAft>
                <a:spcPts val="0"/>
              </a:spcAft>
              <a:buNone/>
              <a:defRPr sz="1000">
                <a:solidFill>
                  <a:schemeClr val="lt1"/>
                </a:solidFill>
                <a:latin typeface="Arial"/>
                <a:ea typeface="Arial"/>
                <a:cs typeface="Arial"/>
                <a:sym typeface="Arial"/>
              </a:defRPr>
            </a:lvl3pPr>
            <a:lvl4pPr marL="0" marR="0" lvl="3" indent="0" algn="r">
              <a:spcBef>
                <a:spcPts val="0"/>
              </a:spcBef>
              <a:spcAft>
                <a:spcPts val="0"/>
              </a:spcAft>
              <a:buNone/>
              <a:defRPr sz="1000">
                <a:solidFill>
                  <a:schemeClr val="lt1"/>
                </a:solidFill>
                <a:latin typeface="Arial"/>
                <a:ea typeface="Arial"/>
                <a:cs typeface="Arial"/>
                <a:sym typeface="Arial"/>
              </a:defRPr>
            </a:lvl4pPr>
            <a:lvl5pPr marL="0" marR="0" lvl="4" indent="0" algn="r">
              <a:spcBef>
                <a:spcPts val="0"/>
              </a:spcBef>
              <a:spcAft>
                <a:spcPts val="0"/>
              </a:spcAft>
              <a:buNone/>
              <a:defRPr sz="1000">
                <a:solidFill>
                  <a:schemeClr val="lt1"/>
                </a:solidFill>
                <a:latin typeface="Arial"/>
                <a:ea typeface="Arial"/>
                <a:cs typeface="Arial"/>
                <a:sym typeface="Arial"/>
              </a:defRPr>
            </a:lvl5pPr>
            <a:lvl6pPr marL="0" marR="0" lvl="5" indent="0" algn="r">
              <a:spcBef>
                <a:spcPts val="0"/>
              </a:spcBef>
              <a:spcAft>
                <a:spcPts val="0"/>
              </a:spcAft>
              <a:buNone/>
              <a:defRPr sz="1000">
                <a:solidFill>
                  <a:schemeClr val="lt1"/>
                </a:solidFill>
                <a:latin typeface="Arial"/>
                <a:ea typeface="Arial"/>
                <a:cs typeface="Arial"/>
                <a:sym typeface="Arial"/>
              </a:defRPr>
            </a:lvl6pPr>
            <a:lvl7pPr marL="0" marR="0" lvl="6" indent="0" algn="r">
              <a:spcBef>
                <a:spcPts val="0"/>
              </a:spcBef>
              <a:spcAft>
                <a:spcPts val="0"/>
              </a:spcAft>
              <a:buNone/>
              <a:defRPr sz="1000">
                <a:solidFill>
                  <a:schemeClr val="lt1"/>
                </a:solidFill>
                <a:latin typeface="Arial"/>
                <a:ea typeface="Arial"/>
                <a:cs typeface="Arial"/>
                <a:sym typeface="Arial"/>
              </a:defRPr>
            </a:lvl7pPr>
            <a:lvl8pPr marL="0" marR="0" lvl="7" indent="0" algn="r">
              <a:spcBef>
                <a:spcPts val="0"/>
              </a:spcBef>
              <a:spcAft>
                <a:spcPts val="0"/>
              </a:spcAft>
              <a:buNone/>
              <a:defRPr sz="1000">
                <a:solidFill>
                  <a:schemeClr val="lt1"/>
                </a:solidFill>
                <a:latin typeface="Arial"/>
                <a:ea typeface="Arial"/>
                <a:cs typeface="Arial"/>
                <a:sym typeface="Arial"/>
              </a:defRPr>
            </a:lvl8pPr>
            <a:lvl9pPr marL="0" marR="0" lvl="8" indent="0" algn="r">
              <a:spcBef>
                <a:spcPts val="0"/>
              </a:spcBef>
              <a:spcAft>
                <a:spcPts val="0"/>
              </a:spcAft>
              <a:buNone/>
              <a:defRPr sz="1000">
                <a:solidFill>
                  <a:schemeClr val="lt1"/>
                </a:solidFill>
                <a:latin typeface="Arial"/>
                <a:ea typeface="Arial"/>
                <a:cs typeface="Arial"/>
                <a:sym typeface="Arial"/>
              </a:defRPr>
            </a:lvl9pPr>
          </a:lstStyle>
          <a:p>
            <a:pPr marL="0" lvl="0" indent="0" algn="r" rtl="0">
              <a:spcBef>
                <a:spcPts val="0"/>
              </a:spcBef>
              <a:spcAft>
                <a:spcPts val="0"/>
              </a:spcAft>
              <a:buNone/>
            </a:pPr>
            <a:r>
              <a:rPr lang="en-US"/>
              <a:t>8/7/2006 Version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a:solidFill>
                  <a:schemeClr val="lt1"/>
                </a:solidFill>
                <a:latin typeface="Arial"/>
                <a:ea typeface="Arial"/>
                <a:cs typeface="Arial"/>
                <a:sym typeface="Arial"/>
              </a:defRPr>
            </a:lvl1pPr>
            <a:lvl2pPr marL="0" marR="0" lvl="1" indent="0" algn="r">
              <a:spcBef>
                <a:spcPts val="0"/>
              </a:spcBef>
              <a:spcAft>
                <a:spcPts val="0"/>
              </a:spcAft>
              <a:buNone/>
              <a:defRPr sz="1000">
                <a:solidFill>
                  <a:schemeClr val="lt1"/>
                </a:solidFill>
                <a:latin typeface="Arial"/>
                <a:ea typeface="Arial"/>
                <a:cs typeface="Arial"/>
                <a:sym typeface="Arial"/>
              </a:defRPr>
            </a:lvl2pPr>
            <a:lvl3pPr marL="0" marR="0" lvl="2" indent="0" algn="r">
              <a:spcBef>
                <a:spcPts val="0"/>
              </a:spcBef>
              <a:spcAft>
                <a:spcPts val="0"/>
              </a:spcAft>
              <a:buNone/>
              <a:defRPr sz="1000">
                <a:solidFill>
                  <a:schemeClr val="lt1"/>
                </a:solidFill>
                <a:latin typeface="Arial"/>
                <a:ea typeface="Arial"/>
                <a:cs typeface="Arial"/>
                <a:sym typeface="Arial"/>
              </a:defRPr>
            </a:lvl3pPr>
            <a:lvl4pPr marL="0" marR="0" lvl="3" indent="0" algn="r">
              <a:spcBef>
                <a:spcPts val="0"/>
              </a:spcBef>
              <a:spcAft>
                <a:spcPts val="0"/>
              </a:spcAft>
              <a:buNone/>
              <a:defRPr sz="1000">
                <a:solidFill>
                  <a:schemeClr val="lt1"/>
                </a:solidFill>
                <a:latin typeface="Arial"/>
                <a:ea typeface="Arial"/>
                <a:cs typeface="Arial"/>
                <a:sym typeface="Arial"/>
              </a:defRPr>
            </a:lvl4pPr>
            <a:lvl5pPr marL="0" marR="0" lvl="4" indent="0" algn="r">
              <a:spcBef>
                <a:spcPts val="0"/>
              </a:spcBef>
              <a:spcAft>
                <a:spcPts val="0"/>
              </a:spcAft>
              <a:buNone/>
              <a:defRPr sz="1000">
                <a:solidFill>
                  <a:schemeClr val="lt1"/>
                </a:solidFill>
                <a:latin typeface="Arial"/>
                <a:ea typeface="Arial"/>
                <a:cs typeface="Arial"/>
                <a:sym typeface="Arial"/>
              </a:defRPr>
            </a:lvl5pPr>
            <a:lvl6pPr marL="0" marR="0" lvl="5" indent="0" algn="r">
              <a:spcBef>
                <a:spcPts val="0"/>
              </a:spcBef>
              <a:spcAft>
                <a:spcPts val="0"/>
              </a:spcAft>
              <a:buNone/>
              <a:defRPr sz="1000">
                <a:solidFill>
                  <a:schemeClr val="lt1"/>
                </a:solidFill>
                <a:latin typeface="Arial"/>
                <a:ea typeface="Arial"/>
                <a:cs typeface="Arial"/>
                <a:sym typeface="Arial"/>
              </a:defRPr>
            </a:lvl6pPr>
            <a:lvl7pPr marL="0" marR="0" lvl="6" indent="0" algn="r">
              <a:spcBef>
                <a:spcPts val="0"/>
              </a:spcBef>
              <a:spcAft>
                <a:spcPts val="0"/>
              </a:spcAft>
              <a:buNone/>
              <a:defRPr sz="1000">
                <a:solidFill>
                  <a:schemeClr val="lt1"/>
                </a:solidFill>
                <a:latin typeface="Arial"/>
                <a:ea typeface="Arial"/>
                <a:cs typeface="Arial"/>
                <a:sym typeface="Arial"/>
              </a:defRPr>
            </a:lvl7pPr>
            <a:lvl8pPr marL="0" marR="0" lvl="7" indent="0" algn="r">
              <a:spcBef>
                <a:spcPts val="0"/>
              </a:spcBef>
              <a:spcAft>
                <a:spcPts val="0"/>
              </a:spcAft>
              <a:buNone/>
              <a:defRPr sz="1000">
                <a:solidFill>
                  <a:schemeClr val="lt1"/>
                </a:solidFill>
                <a:latin typeface="Arial"/>
                <a:ea typeface="Arial"/>
                <a:cs typeface="Arial"/>
                <a:sym typeface="Arial"/>
              </a:defRPr>
            </a:lvl8pPr>
            <a:lvl9pPr marL="0" marR="0" lvl="8" indent="0" algn="r">
              <a:spcBef>
                <a:spcPts val="0"/>
              </a:spcBef>
              <a:spcAft>
                <a:spcPts val="0"/>
              </a:spcAft>
              <a:buNone/>
              <a:defRPr sz="1000">
                <a:solidFill>
                  <a:schemeClr val="lt1"/>
                </a:solidFill>
                <a:latin typeface="Arial"/>
                <a:ea typeface="Arial"/>
                <a:cs typeface="Arial"/>
                <a:sym typeface="Arial"/>
              </a:defRPr>
            </a:lvl9pPr>
          </a:lstStyle>
          <a:p>
            <a:pPr marL="0" lvl="0" indent="0" algn="r" rtl="0">
              <a:spcBef>
                <a:spcPts val="0"/>
              </a:spcBef>
              <a:spcAft>
                <a:spcPts val="0"/>
              </a:spcAft>
              <a:buNone/>
            </a:pPr>
            <a:r>
              <a:rPr lang="en-US"/>
              <a:t>8/7/2006 Version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a:solidFill>
                  <a:schemeClr val="lt1"/>
                </a:solidFill>
                <a:latin typeface="Arial"/>
                <a:ea typeface="Arial"/>
                <a:cs typeface="Arial"/>
                <a:sym typeface="Arial"/>
              </a:defRPr>
            </a:lvl1pPr>
            <a:lvl2pPr marL="0" marR="0" lvl="1" indent="0" algn="r">
              <a:spcBef>
                <a:spcPts val="0"/>
              </a:spcBef>
              <a:spcAft>
                <a:spcPts val="0"/>
              </a:spcAft>
              <a:buNone/>
              <a:defRPr sz="1000">
                <a:solidFill>
                  <a:schemeClr val="lt1"/>
                </a:solidFill>
                <a:latin typeface="Arial"/>
                <a:ea typeface="Arial"/>
                <a:cs typeface="Arial"/>
                <a:sym typeface="Arial"/>
              </a:defRPr>
            </a:lvl2pPr>
            <a:lvl3pPr marL="0" marR="0" lvl="2" indent="0" algn="r">
              <a:spcBef>
                <a:spcPts val="0"/>
              </a:spcBef>
              <a:spcAft>
                <a:spcPts val="0"/>
              </a:spcAft>
              <a:buNone/>
              <a:defRPr sz="1000">
                <a:solidFill>
                  <a:schemeClr val="lt1"/>
                </a:solidFill>
                <a:latin typeface="Arial"/>
                <a:ea typeface="Arial"/>
                <a:cs typeface="Arial"/>
                <a:sym typeface="Arial"/>
              </a:defRPr>
            </a:lvl3pPr>
            <a:lvl4pPr marL="0" marR="0" lvl="3" indent="0" algn="r">
              <a:spcBef>
                <a:spcPts val="0"/>
              </a:spcBef>
              <a:spcAft>
                <a:spcPts val="0"/>
              </a:spcAft>
              <a:buNone/>
              <a:defRPr sz="1000">
                <a:solidFill>
                  <a:schemeClr val="lt1"/>
                </a:solidFill>
                <a:latin typeface="Arial"/>
                <a:ea typeface="Arial"/>
                <a:cs typeface="Arial"/>
                <a:sym typeface="Arial"/>
              </a:defRPr>
            </a:lvl4pPr>
            <a:lvl5pPr marL="0" marR="0" lvl="4" indent="0" algn="r">
              <a:spcBef>
                <a:spcPts val="0"/>
              </a:spcBef>
              <a:spcAft>
                <a:spcPts val="0"/>
              </a:spcAft>
              <a:buNone/>
              <a:defRPr sz="1000">
                <a:solidFill>
                  <a:schemeClr val="lt1"/>
                </a:solidFill>
                <a:latin typeface="Arial"/>
                <a:ea typeface="Arial"/>
                <a:cs typeface="Arial"/>
                <a:sym typeface="Arial"/>
              </a:defRPr>
            </a:lvl5pPr>
            <a:lvl6pPr marL="0" marR="0" lvl="5" indent="0" algn="r">
              <a:spcBef>
                <a:spcPts val="0"/>
              </a:spcBef>
              <a:spcAft>
                <a:spcPts val="0"/>
              </a:spcAft>
              <a:buNone/>
              <a:defRPr sz="1000">
                <a:solidFill>
                  <a:schemeClr val="lt1"/>
                </a:solidFill>
                <a:latin typeface="Arial"/>
                <a:ea typeface="Arial"/>
                <a:cs typeface="Arial"/>
                <a:sym typeface="Arial"/>
              </a:defRPr>
            </a:lvl6pPr>
            <a:lvl7pPr marL="0" marR="0" lvl="6" indent="0" algn="r">
              <a:spcBef>
                <a:spcPts val="0"/>
              </a:spcBef>
              <a:spcAft>
                <a:spcPts val="0"/>
              </a:spcAft>
              <a:buNone/>
              <a:defRPr sz="1000">
                <a:solidFill>
                  <a:schemeClr val="lt1"/>
                </a:solidFill>
                <a:latin typeface="Arial"/>
                <a:ea typeface="Arial"/>
                <a:cs typeface="Arial"/>
                <a:sym typeface="Arial"/>
              </a:defRPr>
            </a:lvl7pPr>
            <a:lvl8pPr marL="0" marR="0" lvl="7" indent="0" algn="r">
              <a:spcBef>
                <a:spcPts val="0"/>
              </a:spcBef>
              <a:spcAft>
                <a:spcPts val="0"/>
              </a:spcAft>
              <a:buNone/>
              <a:defRPr sz="1000">
                <a:solidFill>
                  <a:schemeClr val="lt1"/>
                </a:solidFill>
                <a:latin typeface="Arial"/>
                <a:ea typeface="Arial"/>
                <a:cs typeface="Arial"/>
                <a:sym typeface="Arial"/>
              </a:defRPr>
            </a:lvl8pPr>
            <a:lvl9pPr marL="0" marR="0" lvl="8" indent="0" algn="r">
              <a:spcBef>
                <a:spcPts val="0"/>
              </a:spcBef>
              <a:spcAft>
                <a:spcPts val="0"/>
              </a:spcAft>
              <a:buNone/>
              <a:defRPr sz="1000">
                <a:solidFill>
                  <a:schemeClr val="lt1"/>
                </a:solidFill>
                <a:latin typeface="Arial"/>
                <a:ea typeface="Arial"/>
                <a:cs typeface="Arial"/>
                <a:sym typeface="Arial"/>
              </a:defRPr>
            </a:lvl9pPr>
          </a:lstStyle>
          <a:p>
            <a:pPr marL="0" lvl="0" indent="0" algn="r" rtl="0">
              <a:spcBef>
                <a:spcPts val="0"/>
              </a:spcBef>
              <a:spcAft>
                <a:spcPts val="0"/>
              </a:spcAft>
              <a:buNone/>
            </a:pPr>
            <a:r>
              <a:rPr lang="en-US"/>
              <a:t>8/7/2006 Version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rgbClr val="0000FF"/>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lt1"/>
              </a:buClr>
              <a:buSzPts val="2000"/>
              <a:buFont typeface="Arial"/>
              <a:buChar char="»"/>
              <a:defRPr sz="2000"/>
            </a:lvl6pPr>
            <a:lvl7pPr marL="3200400" lvl="6" indent="-355600" algn="l">
              <a:spcBef>
                <a:spcPts val="400"/>
              </a:spcBef>
              <a:spcAft>
                <a:spcPts val="0"/>
              </a:spcAft>
              <a:buClr>
                <a:schemeClr val="lt1"/>
              </a:buClr>
              <a:buSzPts val="2000"/>
              <a:buFont typeface="Arial"/>
              <a:buChar char="»"/>
              <a:defRPr sz="2000"/>
            </a:lvl7pPr>
            <a:lvl8pPr marL="3657600" lvl="7" indent="-355600" algn="l">
              <a:spcBef>
                <a:spcPts val="400"/>
              </a:spcBef>
              <a:spcAft>
                <a:spcPts val="0"/>
              </a:spcAft>
              <a:buClr>
                <a:schemeClr val="lt1"/>
              </a:buClr>
              <a:buSzPts val="2000"/>
              <a:buFont typeface="Arial"/>
              <a:buChar char="»"/>
              <a:defRPr sz="2000"/>
            </a:lvl8pPr>
            <a:lvl9pPr marL="4114800" lvl="8" indent="-355600" algn="l">
              <a:spcBef>
                <a:spcPts val="400"/>
              </a:spcBef>
              <a:spcAft>
                <a:spcPts val="0"/>
              </a:spcAft>
              <a:buClr>
                <a:schemeClr val="lt1"/>
              </a:buClr>
              <a:buSzPts val="2000"/>
              <a:buFont typeface="Arial"/>
              <a:buChar char="»"/>
              <a:defRPr sz="2000"/>
            </a:lvl9pPr>
          </a:lstStyle>
          <a:p>
            <a:endParaRPr/>
          </a:p>
        </p:txBody>
      </p:sp>
      <p:sp>
        <p:nvSpPr>
          <p:cNvPr id="46" name="Google Shape;46;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rgbClr val="0000FF"/>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lt1"/>
              </a:buClr>
              <a:buSzPts val="900"/>
              <a:buFont typeface="Arial"/>
              <a:buNone/>
              <a:defRPr sz="900"/>
            </a:lvl6pPr>
            <a:lvl7pPr marL="3200400" lvl="6" indent="-228600" algn="l">
              <a:spcBef>
                <a:spcPts val="180"/>
              </a:spcBef>
              <a:spcAft>
                <a:spcPts val="0"/>
              </a:spcAft>
              <a:buClr>
                <a:schemeClr val="lt1"/>
              </a:buClr>
              <a:buSzPts val="900"/>
              <a:buFont typeface="Arial"/>
              <a:buNone/>
              <a:defRPr sz="900"/>
            </a:lvl7pPr>
            <a:lvl8pPr marL="3657600" lvl="7" indent="-228600" algn="l">
              <a:spcBef>
                <a:spcPts val="180"/>
              </a:spcBef>
              <a:spcAft>
                <a:spcPts val="0"/>
              </a:spcAft>
              <a:buClr>
                <a:schemeClr val="lt1"/>
              </a:buClr>
              <a:buSzPts val="900"/>
              <a:buFont typeface="Arial"/>
              <a:buNone/>
              <a:defRPr sz="900"/>
            </a:lvl8pPr>
            <a:lvl9pPr marL="4114800" lvl="8" indent="-228600" algn="l">
              <a:spcBef>
                <a:spcPts val="180"/>
              </a:spcBef>
              <a:spcAft>
                <a:spcPts val="0"/>
              </a:spcAft>
              <a:buClr>
                <a:schemeClr val="lt1"/>
              </a:buClr>
              <a:buSzPts val="900"/>
              <a:buFont typeface="Arial"/>
              <a:buNone/>
              <a:defRPr sz="900"/>
            </a:lvl9pPr>
          </a:lstStyle>
          <a:p>
            <a:endParaRPr/>
          </a:p>
        </p:txBody>
      </p:sp>
      <p:sp>
        <p:nvSpPr>
          <p:cNvPr id="47" name="Google Shape;47;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a:solidFill>
                  <a:schemeClr val="lt1"/>
                </a:solidFill>
                <a:latin typeface="Arial"/>
                <a:ea typeface="Arial"/>
                <a:cs typeface="Arial"/>
                <a:sym typeface="Arial"/>
              </a:defRPr>
            </a:lvl1pPr>
            <a:lvl2pPr marL="0" marR="0" lvl="1" indent="0" algn="r">
              <a:spcBef>
                <a:spcPts val="0"/>
              </a:spcBef>
              <a:spcAft>
                <a:spcPts val="0"/>
              </a:spcAft>
              <a:buNone/>
              <a:defRPr sz="1000">
                <a:solidFill>
                  <a:schemeClr val="lt1"/>
                </a:solidFill>
                <a:latin typeface="Arial"/>
                <a:ea typeface="Arial"/>
                <a:cs typeface="Arial"/>
                <a:sym typeface="Arial"/>
              </a:defRPr>
            </a:lvl2pPr>
            <a:lvl3pPr marL="0" marR="0" lvl="2" indent="0" algn="r">
              <a:spcBef>
                <a:spcPts val="0"/>
              </a:spcBef>
              <a:spcAft>
                <a:spcPts val="0"/>
              </a:spcAft>
              <a:buNone/>
              <a:defRPr sz="1000">
                <a:solidFill>
                  <a:schemeClr val="lt1"/>
                </a:solidFill>
                <a:latin typeface="Arial"/>
                <a:ea typeface="Arial"/>
                <a:cs typeface="Arial"/>
                <a:sym typeface="Arial"/>
              </a:defRPr>
            </a:lvl3pPr>
            <a:lvl4pPr marL="0" marR="0" lvl="3" indent="0" algn="r">
              <a:spcBef>
                <a:spcPts val="0"/>
              </a:spcBef>
              <a:spcAft>
                <a:spcPts val="0"/>
              </a:spcAft>
              <a:buNone/>
              <a:defRPr sz="1000">
                <a:solidFill>
                  <a:schemeClr val="lt1"/>
                </a:solidFill>
                <a:latin typeface="Arial"/>
                <a:ea typeface="Arial"/>
                <a:cs typeface="Arial"/>
                <a:sym typeface="Arial"/>
              </a:defRPr>
            </a:lvl4pPr>
            <a:lvl5pPr marL="0" marR="0" lvl="4" indent="0" algn="r">
              <a:spcBef>
                <a:spcPts val="0"/>
              </a:spcBef>
              <a:spcAft>
                <a:spcPts val="0"/>
              </a:spcAft>
              <a:buNone/>
              <a:defRPr sz="1000">
                <a:solidFill>
                  <a:schemeClr val="lt1"/>
                </a:solidFill>
                <a:latin typeface="Arial"/>
                <a:ea typeface="Arial"/>
                <a:cs typeface="Arial"/>
                <a:sym typeface="Arial"/>
              </a:defRPr>
            </a:lvl5pPr>
            <a:lvl6pPr marL="0" marR="0" lvl="5" indent="0" algn="r">
              <a:spcBef>
                <a:spcPts val="0"/>
              </a:spcBef>
              <a:spcAft>
                <a:spcPts val="0"/>
              </a:spcAft>
              <a:buNone/>
              <a:defRPr sz="1000">
                <a:solidFill>
                  <a:schemeClr val="lt1"/>
                </a:solidFill>
                <a:latin typeface="Arial"/>
                <a:ea typeface="Arial"/>
                <a:cs typeface="Arial"/>
                <a:sym typeface="Arial"/>
              </a:defRPr>
            </a:lvl6pPr>
            <a:lvl7pPr marL="0" marR="0" lvl="6" indent="0" algn="r">
              <a:spcBef>
                <a:spcPts val="0"/>
              </a:spcBef>
              <a:spcAft>
                <a:spcPts val="0"/>
              </a:spcAft>
              <a:buNone/>
              <a:defRPr sz="1000">
                <a:solidFill>
                  <a:schemeClr val="lt1"/>
                </a:solidFill>
                <a:latin typeface="Arial"/>
                <a:ea typeface="Arial"/>
                <a:cs typeface="Arial"/>
                <a:sym typeface="Arial"/>
              </a:defRPr>
            </a:lvl7pPr>
            <a:lvl8pPr marL="0" marR="0" lvl="7" indent="0" algn="r">
              <a:spcBef>
                <a:spcPts val="0"/>
              </a:spcBef>
              <a:spcAft>
                <a:spcPts val="0"/>
              </a:spcAft>
              <a:buNone/>
              <a:defRPr sz="1000">
                <a:solidFill>
                  <a:schemeClr val="lt1"/>
                </a:solidFill>
                <a:latin typeface="Arial"/>
                <a:ea typeface="Arial"/>
                <a:cs typeface="Arial"/>
                <a:sym typeface="Arial"/>
              </a:defRPr>
            </a:lvl8pPr>
            <a:lvl9pPr marL="0" marR="0" lvl="8" indent="0" algn="r">
              <a:spcBef>
                <a:spcPts val="0"/>
              </a:spcBef>
              <a:spcAft>
                <a:spcPts val="0"/>
              </a:spcAft>
              <a:buNone/>
              <a:defRPr sz="1000">
                <a:solidFill>
                  <a:schemeClr val="lt1"/>
                </a:solidFill>
                <a:latin typeface="Arial"/>
                <a:ea typeface="Arial"/>
                <a:cs typeface="Arial"/>
                <a:sym typeface="Arial"/>
              </a:defRPr>
            </a:lvl9pPr>
          </a:lstStyle>
          <a:p>
            <a:pPr marL="0" lvl="0" indent="0" algn="r" rtl="0">
              <a:spcBef>
                <a:spcPts val="0"/>
              </a:spcBef>
              <a:spcAft>
                <a:spcPts val="0"/>
              </a:spcAft>
              <a:buNone/>
            </a:pPr>
            <a:r>
              <a:rPr lang="en-US"/>
              <a:t>8/7/2006 Version</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spcBef>
                <a:spcPts val="560"/>
              </a:spcBef>
              <a:spcAft>
                <a:spcPts val="0"/>
              </a:spcAft>
              <a:buClr>
                <a:srgbClr val="0000FF"/>
              </a:buClr>
              <a:buSzPts val="2800"/>
              <a:buFont typeface="Arial"/>
              <a:buNone/>
              <a:defRPr sz="2800" b="0" i="0" u="none" strike="noStrike" cap="none">
                <a:solidFill>
                  <a:srgbClr val="0000FF"/>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5pPr>
            <a:lvl6pPr marR="0" lvl="5"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6pPr>
            <a:lvl7pPr marR="0" lvl="6"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7pPr>
            <a:lvl8pPr marR="0" lvl="7"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8pPr>
            <a:lvl9pPr marR="0" lvl="8"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9pPr>
          </a:lstStyle>
          <a:p>
            <a:endParaRPr/>
          </a:p>
        </p:txBody>
      </p:sp>
      <p:sp>
        <p:nvSpPr>
          <p:cNvPr id="51" name="Google Shape;51;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rgbClr val="0000FF"/>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lt1"/>
              </a:buClr>
              <a:buSzPts val="900"/>
              <a:buFont typeface="Arial"/>
              <a:buNone/>
              <a:defRPr sz="900"/>
            </a:lvl6pPr>
            <a:lvl7pPr marL="3200400" lvl="6" indent="-228600" algn="l">
              <a:spcBef>
                <a:spcPts val="180"/>
              </a:spcBef>
              <a:spcAft>
                <a:spcPts val="0"/>
              </a:spcAft>
              <a:buClr>
                <a:schemeClr val="lt1"/>
              </a:buClr>
              <a:buSzPts val="900"/>
              <a:buFont typeface="Arial"/>
              <a:buNone/>
              <a:defRPr sz="900"/>
            </a:lvl7pPr>
            <a:lvl8pPr marL="3657600" lvl="7" indent="-228600" algn="l">
              <a:spcBef>
                <a:spcPts val="180"/>
              </a:spcBef>
              <a:spcAft>
                <a:spcPts val="0"/>
              </a:spcAft>
              <a:buClr>
                <a:schemeClr val="lt1"/>
              </a:buClr>
              <a:buSzPts val="900"/>
              <a:buFont typeface="Arial"/>
              <a:buNone/>
              <a:defRPr sz="900"/>
            </a:lvl8pPr>
            <a:lvl9pPr marL="4114800" lvl="8" indent="-228600" algn="l">
              <a:spcBef>
                <a:spcPts val="180"/>
              </a:spcBef>
              <a:spcAft>
                <a:spcPts val="0"/>
              </a:spcAft>
              <a:buClr>
                <a:schemeClr val="lt1"/>
              </a:buClr>
              <a:buSzPts val="900"/>
              <a:buFont typeface="Arial"/>
              <a:buNone/>
              <a:defRPr sz="900"/>
            </a:lvl9pPr>
          </a:lstStyle>
          <a:p>
            <a:endParaRPr/>
          </a:p>
        </p:txBody>
      </p:sp>
      <p:sp>
        <p:nvSpPr>
          <p:cNvPr id="52" name="Google Shape;52;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a:solidFill>
                  <a:schemeClr val="lt1"/>
                </a:solidFill>
                <a:latin typeface="Arial"/>
                <a:ea typeface="Arial"/>
                <a:cs typeface="Arial"/>
                <a:sym typeface="Arial"/>
              </a:defRPr>
            </a:lvl1pPr>
            <a:lvl2pPr marL="0" marR="0" lvl="1" indent="0" algn="r">
              <a:spcBef>
                <a:spcPts val="0"/>
              </a:spcBef>
              <a:spcAft>
                <a:spcPts val="0"/>
              </a:spcAft>
              <a:buNone/>
              <a:defRPr sz="1000">
                <a:solidFill>
                  <a:schemeClr val="lt1"/>
                </a:solidFill>
                <a:latin typeface="Arial"/>
                <a:ea typeface="Arial"/>
                <a:cs typeface="Arial"/>
                <a:sym typeface="Arial"/>
              </a:defRPr>
            </a:lvl2pPr>
            <a:lvl3pPr marL="0" marR="0" lvl="2" indent="0" algn="r">
              <a:spcBef>
                <a:spcPts val="0"/>
              </a:spcBef>
              <a:spcAft>
                <a:spcPts val="0"/>
              </a:spcAft>
              <a:buNone/>
              <a:defRPr sz="1000">
                <a:solidFill>
                  <a:schemeClr val="lt1"/>
                </a:solidFill>
                <a:latin typeface="Arial"/>
                <a:ea typeface="Arial"/>
                <a:cs typeface="Arial"/>
                <a:sym typeface="Arial"/>
              </a:defRPr>
            </a:lvl3pPr>
            <a:lvl4pPr marL="0" marR="0" lvl="3" indent="0" algn="r">
              <a:spcBef>
                <a:spcPts val="0"/>
              </a:spcBef>
              <a:spcAft>
                <a:spcPts val="0"/>
              </a:spcAft>
              <a:buNone/>
              <a:defRPr sz="1000">
                <a:solidFill>
                  <a:schemeClr val="lt1"/>
                </a:solidFill>
                <a:latin typeface="Arial"/>
                <a:ea typeface="Arial"/>
                <a:cs typeface="Arial"/>
                <a:sym typeface="Arial"/>
              </a:defRPr>
            </a:lvl4pPr>
            <a:lvl5pPr marL="0" marR="0" lvl="4" indent="0" algn="r">
              <a:spcBef>
                <a:spcPts val="0"/>
              </a:spcBef>
              <a:spcAft>
                <a:spcPts val="0"/>
              </a:spcAft>
              <a:buNone/>
              <a:defRPr sz="1000">
                <a:solidFill>
                  <a:schemeClr val="lt1"/>
                </a:solidFill>
                <a:latin typeface="Arial"/>
                <a:ea typeface="Arial"/>
                <a:cs typeface="Arial"/>
                <a:sym typeface="Arial"/>
              </a:defRPr>
            </a:lvl5pPr>
            <a:lvl6pPr marL="0" marR="0" lvl="5" indent="0" algn="r">
              <a:spcBef>
                <a:spcPts val="0"/>
              </a:spcBef>
              <a:spcAft>
                <a:spcPts val="0"/>
              </a:spcAft>
              <a:buNone/>
              <a:defRPr sz="1000">
                <a:solidFill>
                  <a:schemeClr val="lt1"/>
                </a:solidFill>
                <a:latin typeface="Arial"/>
                <a:ea typeface="Arial"/>
                <a:cs typeface="Arial"/>
                <a:sym typeface="Arial"/>
              </a:defRPr>
            </a:lvl6pPr>
            <a:lvl7pPr marL="0" marR="0" lvl="6" indent="0" algn="r">
              <a:spcBef>
                <a:spcPts val="0"/>
              </a:spcBef>
              <a:spcAft>
                <a:spcPts val="0"/>
              </a:spcAft>
              <a:buNone/>
              <a:defRPr sz="1000">
                <a:solidFill>
                  <a:schemeClr val="lt1"/>
                </a:solidFill>
                <a:latin typeface="Arial"/>
                <a:ea typeface="Arial"/>
                <a:cs typeface="Arial"/>
                <a:sym typeface="Arial"/>
              </a:defRPr>
            </a:lvl7pPr>
            <a:lvl8pPr marL="0" marR="0" lvl="7" indent="0" algn="r">
              <a:spcBef>
                <a:spcPts val="0"/>
              </a:spcBef>
              <a:spcAft>
                <a:spcPts val="0"/>
              </a:spcAft>
              <a:buNone/>
              <a:defRPr sz="1000">
                <a:solidFill>
                  <a:schemeClr val="lt1"/>
                </a:solidFill>
                <a:latin typeface="Arial"/>
                <a:ea typeface="Arial"/>
                <a:cs typeface="Arial"/>
                <a:sym typeface="Arial"/>
              </a:defRPr>
            </a:lvl8pPr>
            <a:lvl9pPr marL="0" marR="0" lvl="8" indent="0" algn="r">
              <a:spcBef>
                <a:spcPts val="0"/>
              </a:spcBef>
              <a:spcAft>
                <a:spcPts val="0"/>
              </a:spcAft>
              <a:buNone/>
              <a:defRPr sz="1000">
                <a:solidFill>
                  <a:schemeClr val="lt1"/>
                </a:solidFill>
                <a:latin typeface="Arial"/>
                <a:ea typeface="Arial"/>
                <a:cs typeface="Arial"/>
                <a:sym typeface="Arial"/>
              </a:defRPr>
            </a:lvl9pPr>
          </a:lstStyle>
          <a:p>
            <a:pPr marL="0" lvl="0" indent="0" algn="r" rtl="0">
              <a:spcBef>
                <a:spcPts val="0"/>
              </a:spcBef>
              <a:spcAft>
                <a:spcPts val="0"/>
              </a:spcAft>
              <a:buNone/>
            </a:pPr>
            <a:r>
              <a:rPr lang="en-US"/>
              <a:t>8/7/2006 Version</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6A8284"/>
            </a:gs>
            <a:gs pos="50000">
              <a:srgbClr val="99BDBF"/>
            </a:gs>
            <a:gs pos="100000">
              <a:srgbClr val="B8E2E5"/>
            </a:gs>
          </a:gsLst>
          <a:lin ang="5400000" scaled="0"/>
        </a:gradFill>
        <a:effectLst/>
      </p:bgPr>
    </p:bg>
    <p:spTree>
      <p:nvGrpSpPr>
        <p:cNvPr id="1" name="Shape 9"/>
        <p:cNvGrpSpPr/>
        <p:nvPr/>
      </p:nvGrpSpPr>
      <p:grpSpPr>
        <a:xfrm>
          <a:off x="0" y="0"/>
          <a:ext cx="0" cy="0"/>
          <a:chOff x="0" y="0"/>
          <a:chExt cx="0" cy="0"/>
        </a:xfrm>
      </p:grpSpPr>
      <p:pic>
        <p:nvPicPr>
          <p:cNvPr id="10" name="Google Shape;10;p1" descr="ident-small_4_onscreen_png"/>
          <p:cNvPicPr preferRelativeResize="0"/>
          <p:nvPr/>
        </p:nvPicPr>
        <p:blipFill rotWithShape="1">
          <a:blip r:embed="rId15">
            <a:alphaModFix/>
          </a:blip>
          <a:srcRect/>
          <a:stretch/>
        </p:blipFill>
        <p:spPr>
          <a:xfrm>
            <a:off x="457200" y="6056313"/>
            <a:ext cx="1143000" cy="420687"/>
          </a:xfrm>
          <a:prstGeom prst="rect">
            <a:avLst/>
          </a:prstGeom>
          <a:noFill/>
          <a:ln>
            <a:noFill/>
          </a:ln>
        </p:spPr>
      </p:pic>
      <p:sp>
        <p:nvSpPr>
          <p:cNvPr id="11" name="Google Shape;11;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rgbClr val="FF9900"/>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rgbClr val="FFFF00"/>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rgbClr val="FFFF00"/>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rgbClr val="FFFF00"/>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rgbClr val="FFFF00"/>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rgbClr val="FFFF00"/>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rgbClr val="FFFF00"/>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rgbClr val="FFFF00"/>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rgbClr val="FFFF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1"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0000FF"/>
              </a:buClr>
              <a:buSzPts val="2800"/>
              <a:buFont typeface="Arial"/>
              <a:buChar char="–"/>
              <a:defRPr sz="2800" b="0" i="0" u="none" strike="noStrike" cap="none">
                <a:solidFill>
                  <a:srgbClr val="0000FF"/>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0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0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0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0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0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0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0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8/7/2006 Version</a:t>
            </a:r>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usgs.gov/fs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usgs.gov/fs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2.usgs.gov/fsp/training.as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GS_FSPAC@usgs.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5" descr="Background image of United States"/>
          <p:cNvPicPr preferRelativeResize="0"/>
          <p:nvPr/>
        </p:nvPicPr>
        <p:blipFill rotWithShape="1">
          <a:blip r:embed="rId3">
            <a:alphaModFix/>
          </a:blip>
          <a:srcRect/>
          <a:stretch/>
        </p:blipFill>
        <p:spPr>
          <a:xfrm>
            <a:off x="0" y="0"/>
            <a:ext cx="9694184" cy="6858000"/>
          </a:xfrm>
          <a:prstGeom prst="rect">
            <a:avLst/>
          </a:prstGeom>
          <a:noFill/>
          <a:ln>
            <a:noFill/>
          </a:ln>
        </p:spPr>
      </p:pic>
      <p:sp>
        <p:nvSpPr>
          <p:cNvPr id="74" name="Google Shape;74;p15"/>
          <p:cNvSpPr txBox="1">
            <a:spLocks noGrp="1"/>
          </p:cNvSpPr>
          <p:nvPr>
            <p:ph type="ctrTitle"/>
          </p:nvPr>
        </p:nvSpPr>
        <p:spPr>
          <a:xfrm>
            <a:off x="321604" y="1299819"/>
            <a:ext cx="8718487" cy="1290119"/>
          </a:xfrm>
          <a:prstGeom prst="rect">
            <a:avLst/>
          </a:prstGeom>
          <a:noFill/>
          <a:ln>
            <a:noFill/>
          </a:ln>
          <a:effectLst>
            <a:outerShdw blurRad="76200" sy="23000" kx="-1200000" algn="bl" rotWithShape="0">
              <a:srgbClr val="000000">
                <a:alpha val="20000"/>
              </a:srgbClr>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US" sz="3600" b="0">
                <a:solidFill>
                  <a:srgbClr val="FFFFFF"/>
                </a:solidFill>
              </a:rPr>
              <a:t>Fundamental Science Practices</a:t>
            </a:r>
            <a:br>
              <a:rPr lang="en-US" sz="3600" b="0">
                <a:solidFill>
                  <a:srgbClr val="FF00FF"/>
                </a:solidFill>
              </a:rPr>
            </a:br>
            <a:r>
              <a:rPr lang="en-US" sz="3600" b="0">
                <a:solidFill>
                  <a:srgbClr val="FFFFFF"/>
                </a:solidFill>
              </a:rPr>
              <a:t>of the </a:t>
            </a:r>
            <a:br>
              <a:rPr lang="en-US" sz="3600" b="0">
                <a:solidFill>
                  <a:srgbClr val="FF00FF"/>
                </a:solidFill>
              </a:rPr>
            </a:br>
            <a:r>
              <a:rPr lang="en-US" sz="3600" b="0">
                <a:solidFill>
                  <a:srgbClr val="FFFFFF"/>
                </a:solidFill>
              </a:rPr>
              <a:t>US Geological Survey</a:t>
            </a:r>
            <a:br>
              <a:rPr lang="en-US" sz="3600" b="0">
                <a:solidFill>
                  <a:srgbClr val="FF00FF"/>
                </a:solidFill>
              </a:rPr>
            </a:br>
            <a:endParaRPr sz="3600" b="0">
              <a:solidFill>
                <a:srgbClr val="FF00FF"/>
              </a:solidFill>
            </a:endParaRPr>
          </a:p>
        </p:txBody>
      </p:sp>
      <p:sp>
        <p:nvSpPr>
          <p:cNvPr id="75" name="Google Shape;75;p15"/>
          <p:cNvSpPr txBox="1">
            <a:spLocks noGrp="1"/>
          </p:cNvSpPr>
          <p:nvPr>
            <p:ph type="subTitle" idx="1"/>
          </p:nvPr>
        </p:nvSpPr>
        <p:spPr>
          <a:xfrm>
            <a:off x="784678" y="3373334"/>
            <a:ext cx="7792339" cy="202427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Font typeface="Arial"/>
              <a:buNone/>
            </a:pPr>
            <a:r>
              <a:rPr lang="en-US" sz="2800" dirty="0">
                <a:solidFill>
                  <a:schemeClr val="lt1"/>
                </a:solidFill>
              </a:rPr>
              <a:t>No matter what policies and guidelines are developed, the responsibility for science excellence remains where it has always been—in the hands and minds of the dedicated scientists of the USGS.</a:t>
            </a:r>
            <a:br>
              <a:rPr lang="en-US" sz="2800" dirty="0">
                <a:solidFill>
                  <a:srgbClr val="FF00FF"/>
                </a:solidFill>
              </a:rPr>
            </a:br>
            <a:r>
              <a:rPr lang="en-US" sz="2800" dirty="0">
                <a:solidFill>
                  <a:schemeClr val="lt1"/>
                </a:solidFill>
              </a:rPr>
              <a:t>                                    </a:t>
            </a:r>
            <a:endParaRPr sz="1600" dirty="0">
              <a:solidFill>
                <a:schemeClr val="lt1"/>
              </a:solidFill>
            </a:endParaRPr>
          </a:p>
          <a:p>
            <a:pPr marL="0" lvl="0" indent="0" algn="l" rtl="0">
              <a:spcBef>
                <a:spcPts val="320"/>
              </a:spcBef>
              <a:spcAft>
                <a:spcPts val="0"/>
              </a:spcAft>
              <a:buClr>
                <a:schemeClr val="dk1"/>
              </a:buClr>
              <a:buSzPts val="1600"/>
              <a:buFont typeface="Arial"/>
              <a:buNone/>
            </a:pPr>
            <a:endParaRPr sz="1600" dirty="0">
              <a:solidFill>
                <a:schemeClr val="lt1"/>
              </a:solidFill>
            </a:endParaRPr>
          </a:p>
          <a:p>
            <a:pPr marL="0" lvl="0" indent="0" algn="l" rtl="0">
              <a:spcBef>
                <a:spcPts val="320"/>
              </a:spcBef>
              <a:spcAft>
                <a:spcPts val="0"/>
              </a:spcAft>
              <a:buClr>
                <a:schemeClr val="dk1"/>
              </a:buClr>
              <a:buSzPts val="1600"/>
              <a:buFont typeface="Arial"/>
              <a:buNone/>
            </a:pPr>
            <a:endParaRPr sz="1600" dirty="0">
              <a:solidFill>
                <a:schemeClr val="lt1"/>
              </a:solidFill>
            </a:endParaRPr>
          </a:p>
        </p:txBody>
      </p:sp>
      <p:pic>
        <p:nvPicPr>
          <p:cNvPr id="76" name="Google Shape;76;p15" descr="USGS Logo ident_4_onscreen_png"/>
          <p:cNvPicPr preferRelativeResize="0"/>
          <p:nvPr/>
        </p:nvPicPr>
        <p:blipFill rotWithShape="1">
          <a:blip r:embed="rId4">
            <a:alphaModFix/>
          </a:blip>
          <a:srcRect/>
          <a:stretch/>
        </p:blipFill>
        <p:spPr>
          <a:xfrm>
            <a:off x="228600" y="139700"/>
            <a:ext cx="1828800" cy="673100"/>
          </a:xfrm>
          <a:prstGeom prst="rect">
            <a:avLst/>
          </a:prstGeom>
          <a:noFill/>
          <a:ln>
            <a:noFill/>
          </a:ln>
        </p:spPr>
      </p:pic>
      <p:pic>
        <p:nvPicPr>
          <p:cNvPr id="77" name="Google Shape;77;p15" descr="Background image Untitled-3.eps" title="Background image"/>
          <p:cNvPicPr preferRelativeResize="0"/>
          <p:nvPr/>
        </p:nvPicPr>
        <p:blipFill rotWithShape="1">
          <a:blip r:embed="rId5">
            <a:alphaModFix/>
          </a:blip>
          <a:srcRect/>
          <a:stretch/>
        </p:blipFill>
        <p:spPr>
          <a:xfrm>
            <a:off x="529924" y="5934651"/>
            <a:ext cx="3249601" cy="583740"/>
          </a:xfrm>
          <a:prstGeom prst="rect">
            <a:avLst/>
          </a:prstGeom>
          <a:noFill/>
          <a:ln>
            <a:noFill/>
          </a:ln>
        </p:spPr>
      </p:pic>
      <p:sp>
        <p:nvSpPr>
          <p:cNvPr id="78" name="Google Shape;78;p15"/>
          <p:cNvSpPr txBox="1"/>
          <p:nvPr/>
        </p:nvSpPr>
        <p:spPr>
          <a:xfrm>
            <a:off x="3653161" y="2532470"/>
            <a:ext cx="2157963"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a:solidFill>
                  <a:srgbClr val="FFFF00"/>
                </a:solidFill>
                <a:latin typeface="Arial Narrow"/>
                <a:ea typeface="Arial Narrow"/>
                <a:cs typeface="Arial Narrow"/>
                <a:sym typeface="Arial Narrow"/>
              </a:rPr>
              <a:t>Overview</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Effect transition="in" filter="fade">
                                      <p:cBhvr>
                                        <p:cTn id="7" dur="2000"/>
                                        <p:tgtEl>
                                          <p:spTgt spid="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
                                            <p:txEl>
                                              <p:pRg st="1" end="1"/>
                                            </p:txEl>
                                          </p:spTgt>
                                        </p:tgtEl>
                                        <p:attrNameLst>
                                          <p:attrName>style.visibility</p:attrName>
                                        </p:attrNameLst>
                                      </p:cBhvr>
                                      <p:to>
                                        <p:strVal val="visible"/>
                                      </p:to>
                                    </p:set>
                                    <p:animEffect transition="in" filter="fade">
                                      <p:cBhvr>
                                        <p:cTn id="12" dur="2000"/>
                                        <p:tgtEl>
                                          <p:spTgt spid="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
                                            <p:txEl>
                                              <p:pRg st="2" end="2"/>
                                            </p:txEl>
                                          </p:spTgt>
                                        </p:tgtEl>
                                        <p:attrNameLst>
                                          <p:attrName>style.visibility</p:attrName>
                                        </p:attrNameLst>
                                      </p:cBhvr>
                                      <p:to>
                                        <p:strVal val="visible"/>
                                      </p:to>
                                    </p:set>
                                    <p:animEffect transition="in" filter="fade">
                                      <p:cBhvr>
                                        <p:cTn id="17" dur="2000"/>
                                        <p:tgtEl>
                                          <p:spTgt spid="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4" descr="Background art image - gen_art.jpg" title="Background art image"/>
          <p:cNvPicPr preferRelativeResize="0"/>
          <p:nvPr/>
        </p:nvPicPr>
        <p:blipFill rotWithShape="1">
          <a:blip r:embed="rId3">
            <a:alphaModFix/>
          </a:blip>
          <a:srcRect/>
          <a:stretch/>
        </p:blipFill>
        <p:spPr>
          <a:xfrm>
            <a:off x="6763" y="0"/>
            <a:ext cx="9137237" cy="6858000"/>
          </a:xfrm>
          <a:prstGeom prst="rect">
            <a:avLst/>
          </a:prstGeom>
          <a:noFill/>
          <a:ln>
            <a:noFill/>
          </a:ln>
        </p:spPr>
      </p:pic>
      <p:sp>
        <p:nvSpPr>
          <p:cNvPr id="141" name="Google Shape;141;p24"/>
          <p:cNvSpPr txBox="1">
            <a:spLocks noGrp="1"/>
          </p:cNvSpPr>
          <p:nvPr>
            <p:ph type="ctrTitle"/>
          </p:nvPr>
        </p:nvSpPr>
        <p:spPr>
          <a:xfrm>
            <a:off x="685800" y="1371600"/>
            <a:ext cx="77724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a:solidFill>
                  <a:srgbClr val="FFFF00"/>
                </a:solidFill>
              </a:rPr>
              <a:t>Fundamental Science Practices</a:t>
            </a:r>
            <a:br>
              <a:rPr lang="en-US" sz="4000">
                <a:solidFill>
                  <a:srgbClr val="FF00FF"/>
                </a:solidFill>
              </a:rPr>
            </a:br>
            <a:r>
              <a:rPr lang="en-US" sz="4000">
                <a:solidFill>
                  <a:srgbClr val="FFFF00"/>
                </a:solidFill>
              </a:rPr>
              <a:t>of the US Geological Survey</a:t>
            </a:r>
            <a:endParaRPr/>
          </a:p>
        </p:txBody>
      </p:sp>
      <p:sp>
        <p:nvSpPr>
          <p:cNvPr id="142" name="Google Shape;142;p24"/>
          <p:cNvSpPr txBox="1">
            <a:spLocks noGrp="1"/>
          </p:cNvSpPr>
          <p:nvPr>
            <p:ph type="subTitle" idx="1"/>
          </p:nvPr>
        </p:nvSpPr>
        <p:spPr>
          <a:xfrm>
            <a:off x="1143000" y="3269049"/>
            <a:ext cx="6904702" cy="2024279"/>
          </a:xfrm>
          <a:prstGeom prst="rect">
            <a:avLst/>
          </a:prstGeom>
          <a:noFill/>
          <a:ln>
            <a:noFill/>
          </a:ln>
          <a:effectLst>
            <a:outerShdw dist="35921" dir="2700000" algn="ctr" rotWithShape="0">
              <a:schemeClr val="dk1"/>
            </a:outerShdw>
          </a:effectLst>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Font typeface="Cambria"/>
              <a:buNone/>
            </a:pPr>
            <a:r>
              <a:rPr lang="en-US" sz="2400" i="1">
                <a:solidFill>
                  <a:schemeClr val="lt1"/>
                </a:solidFill>
                <a:latin typeface="Cambria"/>
                <a:ea typeface="Cambria"/>
                <a:cs typeface="Cambria"/>
                <a:sym typeface="Cambria"/>
              </a:rPr>
              <a:t>No matter what policies and guidelines are developed, the responsibility for science excellence remains where it has always been—in the hands and minds of the dedicated scientists of the USGS.</a:t>
            </a:r>
            <a:endParaRPr/>
          </a:p>
          <a:p>
            <a:pPr marL="0" lvl="0" indent="0" algn="l" rtl="0">
              <a:spcBef>
                <a:spcPts val="280"/>
              </a:spcBef>
              <a:spcAft>
                <a:spcPts val="0"/>
              </a:spcAft>
              <a:buClr>
                <a:schemeClr val="dk1"/>
              </a:buClr>
              <a:buSzPts val="1400"/>
              <a:buFont typeface="Arial"/>
              <a:buNone/>
            </a:pPr>
            <a:endParaRPr sz="1400">
              <a:solidFill>
                <a:schemeClr val="lt1"/>
              </a:solidFill>
              <a:latin typeface="Cambria"/>
              <a:ea typeface="Cambria"/>
              <a:cs typeface="Cambria"/>
              <a:sym typeface="Cambria"/>
            </a:endParaRPr>
          </a:p>
          <a:p>
            <a:pPr marL="0" lvl="0" indent="0" algn="l" rtl="0">
              <a:spcBef>
                <a:spcPts val="280"/>
              </a:spcBef>
              <a:spcAft>
                <a:spcPts val="0"/>
              </a:spcAft>
              <a:buClr>
                <a:schemeClr val="dk1"/>
              </a:buClr>
              <a:buSzPts val="1400"/>
              <a:buFont typeface="Arial"/>
              <a:buNone/>
            </a:pPr>
            <a:endParaRPr sz="1400">
              <a:solidFill>
                <a:schemeClr val="lt1"/>
              </a:solidFill>
              <a:latin typeface="Cambria"/>
              <a:ea typeface="Cambria"/>
              <a:cs typeface="Cambria"/>
              <a:sym typeface="Cambria"/>
            </a:endParaRPr>
          </a:p>
        </p:txBody>
      </p:sp>
      <p:pic>
        <p:nvPicPr>
          <p:cNvPr id="143" name="Google Shape;143;p24" descr="ident_4_onscreen_png"/>
          <p:cNvPicPr preferRelativeResize="0"/>
          <p:nvPr/>
        </p:nvPicPr>
        <p:blipFill rotWithShape="1">
          <a:blip r:embed="rId4">
            <a:alphaModFix/>
          </a:blip>
          <a:srcRect/>
          <a:stretch/>
        </p:blipFill>
        <p:spPr>
          <a:xfrm>
            <a:off x="228600" y="152400"/>
            <a:ext cx="1828800" cy="673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1000"/>
                                        <p:tgtEl>
                                          <p:spTgt spid="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Effect transition="in" filter="fade">
                                      <p:cBhvr>
                                        <p:cTn id="12" dur="1000"/>
                                        <p:tgtEl>
                                          <p:spTgt spid="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xEl>
                                              <p:pRg st="2" end="2"/>
                                            </p:txEl>
                                          </p:spTgt>
                                        </p:tgtEl>
                                        <p:attrNameLst>
                                          <p:attrName>style.visibility</p:attrName>
                                        </p:attrNameLst>
                                      </p:cBhvr>
                                      <p:to>
                                        <p:strVal val="visible"/>
                                      </p:to>
                                    </p:set>
                                    <p:animEffect transition="in" filter="fade">
                                      <p:cBhvr>
                                        <p:cTn id="17" dur="1000"/>
                                        <p:tgtEl>
                                          <p:spTgt spid="1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446809" y="32960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a:t>USGS Fundamental Science Practices: What are they?</a:t>
            </a:r>
            <a:endParaRPr/>
          </a:p>
        </p:txBody>
      </p:sp>
      <p:sp>
        <p:nvSpPr>
          <p:cNvPr id="85" name="Google Shape;85;p16"/>
          <p:cNvSpPr txBox="1">
            <a:spLocks noGrp="1"/>
          </p:cNvSpPr>
          <p:nvPr>
            <p:ph type="body" idx="1"/>
          </p:nvPr>
        </p:nvSpPr>
        <p:spPr>
          <a:xfrm>
            <a:off x="725016" y="1441429"/>
            <a:ext cx="82296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Font typeface="Cambria"/>
              <a:buNone/>
            </a:pPr>
            <a:r>
              <a:rPr lang="en-US" sz="2000">
                <a:latin typeface="Cambria"/>
                <a:ea typeface="Cambria"/>
                <a:cs typeface="Cambria"/>
                <a:sym typeface="Cambria"/>
              </a:rPr>
              <a:t>The scientific reputation of the U.S. Geological Survey (USGS) for excellence, integrity, and objectivity is one of the Bureau’s most important assets. This reputation for reliable science brings authority to our data and findings, creates and protects long-term credibility, and ensures that the public trust is met.</a:t>
            </a:r>
            <a:endParaRPr/>
          </a:p>
          <a:p>
            <a:pPr marL="342900" lvl="0" indent="-342900" algn="l" rtl="0">
              <a:spcBef>
                <a:spcPts val="400"/>
              </a:spcBef>
              <a:spcAft>
                <a:spcPts val="0"/>
              </a:spcAft>
              <a:buClr>
                <a:schemeClr val="dk1"/>
              </a:buClr>
              <a:buSzPts val="2000"/>
              <a:buFont typeface="Cambria"/>
              <a:buNone/>
            </a:pPr>
            <a:r>
              <a:rPr lang="en-US" sz="2000">
                <a:latin typeface="Cambria"/>
                <a:ea typeface="Cambria"/>
                <a:cs typeface="Cambria"/>
                <a:sym typeface="Cambria"/>
              </a:rPr>
              <a:t>USGS Fundamental Science Practices (FSP) underlie all USGS science activities, uphold the Bureau's scientific reputation, and underscore its mandate to provide reliable science to address pressing societal issues. The FSP also promote the broad release and communication of results of USGS science activities. This policy applies to all employees and science activities funded by the USGS.</a:t>
            </a:r>
            <a:endParaRPr/>
          </a:p>
          <a:p>
            <a:pPr marL="342900" lvl="0" indent="-342900" algn="l" rtl="0">
              <a:spcBef>
                <a:spcPts val="400"/>
              </a:spcBef>
              <a:spcAft>
                <a:spcPts val="0"/>
              </a:spcAft>
              <a:buClr>
                <a:schemeClr val="dk1"/>
              </a:buClr>
              <a:buSzPts val="2000"/>
              <a:buFont typeface="Cambria"/>
              <a:buNone/>
            </a:pPr>
            <a:r>
              <a:rPr lang="en-US" sz="2000">
                <a:latin typeface="Cambria"/>
                <a:ea typeface="Cambria"/>
                <a:cs typeface="Cambria"/>
                <a:sym typeface="Cambria"/>
              </a:rPr>
              <a:t>The FSP policies represent the minimum requirements to which all USGS organizational units must adhere.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anim calcmode="lin" valueType="num">
                                      <p:cBhvr additive="base">
                                        <p:cTn id="7" dur="500"/>
                                        <p:tgtEl>
                                          <p:spTgt spid="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5">
                                            <p:txEl>
                                              <p:pRg st="1" end="1"/>
                                            </p:txEl>
                                          </p:spTgt>
                                        </p:tgtEl>
                                        <p:attrNameLst>
                                          <p:attrName>style.visibility</p:attrName>
                                        </p:attrNameLst>
                                      </p:cBhvr>
                                      <p:to>
                                        <p:strVal val="visible"/>
                                      </p:to>
                                    </p:set>
                                    <p:anim calcmode="lin" valueType="num">
                                      <p:cBhvr additive="base">
                                        <p:cTn id="12" dur="500"/>
                                        <p:tgtEl>
                                          <p:spTgt spid="8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 calcmode="lin" valueType="num">
                                      <p:cBhvr additive="base">
                                        <p:cTn id="17" dur="500"/>
                                        <p:tgtEl>
                                          <p:spTgt spid="8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457200" y="49585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a:t>USGS Fundamental Science Practices: What do they cover?</a:t>
            </a:r>
            <a:endParaRPr/>
          </a:p>
        </p:txBody>
      </p:sp>
      <p:sp>
        <p:nvSpPr>
          <p:cNvPr id="92" name="Google Shape;92;p17"/>
          <p:cNvSpPr txBox="1">
            <a:spLocks noGrp="1"/>
          </p:cNvSpPr>
          <p:nvPr>
            <p:ph type="body" idx="1"/>
          </p:nvPr>
        </p:nvSpPr>
        <p:spPr>
          <a:xfrm>
            <a:off x="787362" y="1988129"/>
            <a:ext cx="82296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Font typeface="Noto Sans Symbols"/>
              <a:buChar char="✔"/>
            </a:pPr>
            <a:r>
              <a:rPr lang="en-US" sz="2000">
                <a:latin typeface="Cambria"/>
                <a:ea typeface="Cambria"/>
                <a:cs typeface="Cambria"/>
                <a:sym typeface="Cambria"/>
              </a:rPr>
              <a:t>Planning and Conducting Data Collection and Research</a:t>
            </a:r>
            <a:endParaRPr/>
          </a:p>
          <a:p>
            <a:pPr marL="342900" lvl="0" indent="-342900" algn="l" rtl="0">
              <a:spcBef>
                <a:spcPts val="400"/>
              </a:spcBef>
              <a:spcAft>
                <a:spcPts val="0"/>
              </a:spcAft>
              <a:buClr>
                <a:schemeClr val="dk1"/>
              </a:buClr>
              <a:buSzPts val="2000"/>
              <a:buFont typeface="Noto Sans Symbols"/>
              <a:buChar char="✔"/>
            </a:pPr>
            <a:r>
              <a:rPr lang="en-US" sz="2000">
                <a:latin typeface="Cambria"/>
                <a:ea typeface="Cambria"/>
                <a:cs typeface="Cambria"/>
                <a:sym typeface="Cambria"/>
              </a:rPr>
              <a:t>Peer Review</a:t>
            </a:r>
            <a:endParaRPr/>
          </a:p>
          <a:p>
            <a:pPr marL="342900" lvl="0" indent="-342900" algn="l" rtl="0">
              <a:spcBef>
                <a:spcPts val="400"/>
              </a:spcBef>
              <a:spcAft>
                <a:spcPts val="0"/>
              </a:spcAft>
              <a:buClr>
                <a:schemeClr val="dk1"/>
              </a:buClr>
              <a:buSzPts val="2000"/>
              <a:buFont typeface="Noto Sans Symbols"/>
              <a:buChar char="✔"/>
            </a:pPr>
            <a:r>
              <a:rPr lang="en-US" sz="2000">
                <a:latin typeface="Cambria"/>
                <a:ea typeface="Cambria"/>
                <a:cs typeface="Cambria"/>
                <a:sym typeface="Cambria"/>
              </a:rPr>
              <a:t>Review, Approval, and Release of our science and data</a:t>
            </a:r>
            <a:endParaRPr/>
          </a:p>
          <a:p>
            <a:pPr marL="342900" lvl="0" indent="-342900" algn="l" rtl="0">
              <a:spcBef>
                <a:spcPts val="400"/>
              </a:spcBef>
              <a:spcAft>
                <a:spcPts val="0"/>
              </a:spcAft>
              <a:buClr>
                <a:schemeClr val="dk1"/>
              </a:buClr>
              <a:buSzPts val="2000"/>
              <a:buFont typeface="Noto Sans Symbols"/>
              <a:buChar char="✔"/>
            </a:pPr>
            <a:r>
              <a:rPr lang="en-US" sz="2000">
                <a:latin typeface="Cambria"/>
                <a:ea typeface="Cambria"/>
                <a:cs typeface="Cambria"/>
                <a:sym typeface="Cambria"/>
              </a:rPr>
              <a:t>Safeguarding Unpublished U.S. Geological Survey Data, Information, and Associated Scientific Materials</a:t>
            </a:r>
            <a:endParaRPr/>
          </a:p>
          <a:p>
            <a:pPr marL="342900" lvl="0" indent="-342900" algn="l" rtl="0">
              <a:spcBef>
                <a:spcPts val="400"/>
              </a:spcBef>
              <a:spcAft>
                <a:spcPts val="0"/>
              </a:spcAft>
              <a:buClr>
                <a:schemeClr val="dk1"/>
              </a:buClr>
              <a:buSzPts val="2000"/>
              <a:buFont typeface="Noto Sans Symbols"/>
              <a:buChar char="✔"/>
            </a:pPr>
            <a:r>
              <a:rPr lang="en-US" sz="2000">
                <a:latin typeface="Cambria"/>
                <a:ea typeface="Cambria"/>
                <a:cs typeface="Cambria"/>
                <a:sym typeface="Cambria"/>
              </a:rPr>
              <a:t>Management of Scientific Data</a:t>
            </a:r>
            <a:endParaRPr/>
          </a:p>
          <a:p>
            <a:pPr marL="342900" lvl="0" indent="-342900" algn="l" rtl="0">
              <a:spcBef>
                <a:spcPts val="400"/>
              </a:spcBef>
              <a:spcAft>
                <a:spcPts val="0"/>
              </a:spcAft>
              <a:buClr>
                <a:schemeClr val="dk1"/>
              </a:buClr>
              <a:buSzPts val="2000"/>
              <a:buFont typeface="Noto Sans Symbols"/>
              <a:buChar char="✔"/>
            </a:pPr>
            <a:r>
              <a:rPr lang="en-US" sz="2000">
                <a:latin typeface="Cambria"/>
                <a:ea typeface="Cambria"/>
                <a:cs typeface="Cambria"/>
                <a:sym typeface="Cambria"/>
              </a:rPr>
              <a:t>Metadata for USGS Scientific Information Products Including Data</a:t>
            </a:r>
            <a:endParaRPr/>
          </a:p>
          <a:p>
            <a:pPr marL="342900" lvl="0" indent="-342900" algn="l" rtl="0">
              <a:spcBef>
                <a:spcPts val="400"/>
              </a:spcBef>
              <a:spcAft>
                <a:spcPts val="0"/>
              </a:spcAft>
              <a:buClr>
                <a:schemeClr val="dk1"/>
              </a:buClr>
              <a:buSzPts val="2000"/>
              <a:buFont typeface="Noto Sans Symbols"/>
              <a:buChar char="✔"/>
            </a:pPr>
            <a:r>
              <a:rPr lang="en-US" sz="2000">
                <a:latin typeface="Cambria"/>
                <a:ea typeface="Cambria"/>
                <a:cs typeface="Cambria"/>
                <a:sym typeface="Cambria"/>
              </a:rPr>
              <a:t>Review and Approval of Scientific Data for Release</a:t>
            </a:r>
            <a:endParaRPr/>
          </a:p>
          <a:p>
            <a:pPr marL="342900" lvl="0" indent="-342900" algn="l" rtl="0">
              <a:spcBef>
                <a:spcPts val="400"/>
              </a:spcBef>
              <a:spcAft>
                <a:spcPts val="0"/>
              </a:spcAft>
              <a:buClr>
                <a:schemeClr val="dk1"/>
              </a:buClr>
              <a:buSzPts val="2000"/>
              <a:buFont typeface="Noto Sans Symbols"/>
              <a:buChar char="✔"/>
            </a:pPr>
            <a:r>
              <a:rPr lang="en-US" sz="2000">
                <a:latin typeface="Cambria"/>
                <a:ea typeface="Cambria"/>
                <a:cs typeface="Cambria"/>
                <a:sym typeface="Cambria"/>
              </a:rPr>
              <a:t>Preservation Requirements for Scientific Data</a:t>
            </a:r>
            <a:endParaRPr/>
          </a:p>
          <a:p>
            <a:pPr marL="342900" lvl="0" indent="-215900" algn="l" rtl="0">
              <a:spcBef>
                <a:spcPts val="400"/>
              </a:spcBef>
              <a:spcAft>
                <a:spcPts val="0"/>
              </a:spcAft>
              <a:buClr>
                <a:schemeClr val="dk1"/>
              </a:buClr>
              <a:buSzPts val="2000"/>
              <a:buFont typeface="Noto Sans Symbols"/>
              <a:buNone/>
            </a:pPr>
            <a:endParaRPr sz="2000">
              <a:latin typeface="Cambria"/>
              <a:ea typeface="Cambria"/>
              <a:cs typeface="Cambria"/>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 calcmode="lin" valueType="num">
                                      <p:cBhvr additive="base">
                                        <p:cTn id="7" dur="500"/>
                                        <p:tgtEl>
                                          <p:spTgt spid="9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
                                            <p:txEl>
                                              <p:pRg st="1" end="1"/>
                                            </p:txEl>
                                          </p:spTgt>
                                        </p:tgtEl>
                                        <p:attrNameLst>
                                          <p:attrName>style.visibility</p:attrName>
                                        </p:attrNameLst>
                                      </p:cBhvr>
                                      <p:to>
                                        <p:strVal val="visible"/>
                                      </p:to>
                                    </p:set>
                                    <p:anim calcmode="lin" valueType="num">
                                      <p:cBhvr additive="base">
                                        <p:cTn id="12" dur="500"/>
                                        <p:tgtEl>
                                          <p:spTgt spid="9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2">
                                            <p:txEl>
                                              <p:pRg st="2" end="2"/>
                                            </p:txEl>
                                          </p:spTgt>
                                        </p:tgtEl>
                                        <p:attrNameLst>
                                          <p:attrName>style.visibility</p:attrName>
                                        </p:attrNameLst>
                                      </p:cBhvr>
                                      <p:to>
                                        <p:strVal val="visible"/>
                                      </p:to>
                                    </p:set>
                                    <p:anim calcmode="lin" valueType="num">
                                      <p:cBhvr additive="base">
                                        <p:cTn id="17" dur="500"/>
                                        <p:tgtEl>
                                          <p:spTgt spid="9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2">
                                            <p:txEl>
                                              <p:pRg st="3" end="3"/>
                                            </p:txEl>
                                          </p:spTgt>
                                        </p:tgtEl>
                                        <p:attrNameLst>
                                          <p:attrName>style.visibility</p:attrName>
                                        </p:attrNameLst>
                                      </p:cBhvr>
                                      <p:to>
                                        <p:strVal val="visible"/>
                                      </p:to>
                                    </p:set>
                                    <p:anim calcmode="lin" valueType="num">
                                      <p:cBhvr additive="base">
                                        <p:cTn id="22" dur="500"/>
                                        <p:tgtEl>
                                          <p:spTgt spid="9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2">
                                            <p:txEl>
                                              <p:pRg st="4" end="4"/>
                                            </p:txEl>
                                          </p:spTgt>
                                        </p:tgtEl>
                                        <p:attrNameLst>
                                          <p:attrName>style.visibility</p:attrName>
                                        </p:attrNameLst>
                                      </p:cBhvr>
                                      <p:to>
                                        <p:strVal val="visible"/>
                                      </p:to>
                                    </p:set>
                                    <p:anim calcmode="lin" valueType="num">
                                      <p:cBhvr additive="base">
                                        <p:cTn id="27" dur="500"/>
                                        <p:tgtEl>
                                          <p:spTgt spid="9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2">
                                            <p:txEl>
                                              <p:pRg st="5" end="5"/>
                                            </p:txEl>
                                          </p:spTgt>
                                        </p:tgtEl>
                                        <p:attrNameLst>
                                          <p:attrName>style.visibility</p:attrName>
                                        </p:attrNameLst>
                                      </p:cBhvr>
                                      <p:to>
                                        <p:strVal val="visible"/>
                                      </p:to>
                                    </p:set>
                                    <p:anim calcmode="lin" valueType="num">
                                      <p:cBhvr additive="base">
                                        <p:cTn id="32" dur="500"/>
                                        <p:tgtEl>
                                          <p:spTgt spid="9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2">
                                            <p:txEl>
                                              <p:pRg st="6" end="6"/>
                                            </p:txEl>
                                          </p:spTgt>
                                        </p:tgtEl>
                                        <p:attrNameLst>
                                          <p:attrName>style.visibility</p:attrName>
                                        </p:attrNameLst>
                                      </p:cBhvr>
                                      <p:to>
                                        <p:strVal val="visible"/>
                                      </p:to>
                                    </p:set>
                                    <p:anim calcmode="lin" valueType="num">
                                      <p:cBhvr additive="base">
                                        <p:cTn id="37" dur="500"/>
                                        <p:tgtEl>
                                          <p:spTgt spid="9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2">
                                            <p:txEl>
                                              <p:pRg st="7" end="7"/>
                                            </p:txEl>
                                          </p:spTgt>
                                        </p:tgtEl>
                                        <p:attrNameLst>
                                          <p:attrName>style.visibility</p:attrName>
                                        </p:attrNameLst>
                                      </p:cBhvr>
                                      <p:to>
                                        <p:strVal val="visible"/>
                                      </p:to>
                                    </p:set>
                                    <p:anim calcmode="lin" valueType="num">
                                      <p:cBhvr additive="base">
                                        <p:cTn id="42" dur="500"/>
                                        <p:tgtEl>
                                          <p:spTgt spid="9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2">
                                            <p:txEl>
                                              <p:pRg st="8" end="8"/>
                                            </p:txEl>
                                          </p:spTgt>
                                        </p:tgtEl>
                                        <p:attrNameLst>
                                          <p:attrName>style.visibility</p:attrName>
                                        </p:attrNameLst>
                                      </p:cBhvr>
                                      <p:to>
                                        <p:strVal val="visible"/>
                                      </p:to>
                                    </p:set>
                                    <p:anim calcmode="lin" valueType="num">
                                      <p:cBhvr additive="base">
                                        <p:cTn id="47" dur="500"/>
                                        <p:tgtEl>
                                          <p:spTgt spid="9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FSP</a:t>
            </a:r>
            <a:br>
              <a:rPr lang="en-US">
                <a:solidFill>
                  <a:srgbClr val="FF00FF"/>
                </a:solidFill>
              </a:rPr>
            </a:br>
            <a:r>
              <a:rPr lang="en-US"/>
              <a:t>Roles and Responsibilities</a:t>
            </a:r>
            <a:endParaRPr/>
          </a:p>
        </p:txBody>
      </p:sp>
      <p:sp>
        <p:nvSpPr>
          <p:cNvPr id="99" name="Google Shape;99;p18"/>
          <p:cNvSpPr txBox="1">
            <a:spLocks noGrp="1"/>
          </p:cNvSpPr>
          <p:nvPr>
            <p:ph type="body" idx="1"/>
          </p:nvPr>
        </p:nvSpPr>
        <p:spPr>
          <a:xfrm>
            <a:off x="457200" y="1873770"/>
            <a:ext cx="8229600" cy="422223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Arial"/>
              <a:buNone/>
            </a:pPr>
            <a:r>
              <a:rPr lang="en-US"/>
              <a:t>FSP are the collective and shared responsibility of </a:t>
            </a:r>
            <a:r>
              <a:rPr lang="en-US" u="sng"/>
              <a:t>everyone</a:t>
            </a:r>
            <a:r>
              <a:rPr lang="en-US"/>
              <a:t> in the USGS. Designated officials, scientists, Mission Areas and offices have specific roles, authorities, and functions in establishing and following the policies that constitute FSP.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457200" y="155864"/>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FSP </a:t>
            </a:r>
            <a:r>
              <a:rPr lang="en-US" u="sng"/>
              <a:t>Internet</a:t>
            </a:r>
            <a:r>
              <a:rPr lang="en-US"/>
              <a:t> Site</a:t>
            </a:r>
            <a:endParaRPr/>
          </a:p>
        </p:txBody>
      </p:sp>
      <p:sp>
        <p:nvSpPr>
          <p:cNvPr id="106" name="Google Shape;106;p19"/>
          <p:cNvSpPr txBox="1">
            <a:spLocks noGrp="1"/>
          </p:cNvSpPr>
          <p:nvPr>
            <p:ph type="body" idx="1"/>
          </p:nvPr>
        </p:nvSpPr>
        <p:spPr>
          <a:xfrm>
            <a:off x="457200" y="1298864"/>
            <a:ext cx="82296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Arial"/>
              <a:buChar char="•"/>
            </a:pPr>
            <a:r>
              <a:rPr lang="en-US"/>
              <a:t>Is the primary resource for our scientists,  stakeholders, partners, and the public to obtain information about USGS FSP.</a:t>
            </a:r>
            <a:endParaRPr/>
          </a:p>
          <a:p>
            <a:pPr marL="342900" lvl="0" indent="-342900" algn="l" rtl="0">
              <a:spcBef>
                <a:spcPts val="640"/>
              </a:spcBef>
              <a:spcAft>
                <a:spcPts val="0"/>
              </a:spcAft>
              <a:buClr>
                <a:schemeClr val="dk1"/>
              </a:buClr>
              <a:buSzPts val="3200"/>
              <a:buFont typeface="Arial"/>
              <a:buNone/>
            </a:pPr>
            <a:endParaRPr/>
          </a:p>
          <a:p>
            <a:pPr marL="342900" lvl="0" indent="-342900" algn="l" rtl="0">
              <a:spcBef>
                <a:spcPts val="640"/>
              </a:spcBef>
              <a:spcAft>
                <a:spcPts val="0"/>
              </a:spcAft>
              <a:buClr>
                <a:schemeClr val="dk1"/>
              </a:buClr>
              <a:buSzPts val="3200"/>
              <a:buFont typeface="Arial"/>
              <a:buChar char="•"/>
            </a:pPr>
            <a:r>
              <a:rPr lang="en-US"/>
              <a:t>The site provides a quick and easy navigation to FSP policy and procedural and guidance materials.</a:t>
            </a:r>
            <a:endParaRPr/>
          </a:p>
          <a:p>
            <a:pPr marL="342900" lvl="0" indent="-342900" algn="ctr" rtl="0">
              <a:spcBef>
                <a:spcPts val="640"/>
              </a:spcBef>
              <a:spcAft>
                <a:spcPts val="0"/>
              </a:spcAft>
              <a:buClr>
                <a:schemeClr val="dk1"/>
              </a:buClr>
              <a:buSzPts val="3200"/>
              <a:buFont typeface="Arial"/>
              <a:buNone/>
            </a:pPr>
            <a:r>
              <a:rPr lang="en-US" u="sng">
                <a:solidFill>
                  <a:schemeClr val="hlink"/>
                </a:solidFill>
                <a:hlinkClick r:id="rId3"/>
              </a:rPr>
              <a:t>http://www.usgs.gov/fsp/</a:t>
            </a:r>
            <a:r>
              <a:rPr lang="en-US"/>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 calcmode="lin" valueType="num">
                                      <p:cBhvr additive="base">
                                        <p:cTn id="7" dur="2000"/>
                                        <p:tgtEl>
                                          <p:spTgt spid="1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6">
                                            <p:txEl>
                                              <p:pRg st="1" end="1"/>
                                            </p:txEl>
                                          </p:spTgt>
                                        </p:tgtEl>
                                        <p:attrNameLst>
                                          <p:attrName>style.visibility</p:attrName>
                                        </p:attrNameLst>
                                      </p:cBhvr>
                                      <p:to>
                                        <p:strVal val="visible"/>
                                      </p:to>
                                    </p:set>
                                    <p:anim calcmode="lin" valueType="num">
                                      <p:cBhvr additive="base">
                                        <p:cTn id="12" dur="2000"/>
                                        <p:tgtEl>
                                          <p:spTgt spid="1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6">
                                            <p:txEl>
                                              <p:pRg st="2" end="2"/>
                                            </p:txEl>
                                          </p:spTgt>
                                        </p:tgtEl>
                                        <p:attrNameLst>
                                          <p:attrName>style.visibility</p:attrName>
                                        </p:attrNameLst>
                                      </p:cBhvr>
                                      <p:to>
                                        <p:strVal val="visible"/>
                                      </p:to>
                                    </p:set>
                                    <p:anim calcmode="lin" valueType="num">
                                      <p:cBhvr additive="base">
                                        <p:cTn id="17" dur="2000"/>
                                        <p:tgtEl>
                                          <p:spTgt spid="10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6">
                                            <p:txEl>
                                              <p:pRg st="3" end="3"/>
                                            </p:txEl>
                                          </p:spTgt>
                                        </p:tgtEl>
                                        <p:attrNameLst>
                                          <p:attrName>style.visibility</p:attrName>
                                        </p:attrNameLst>
                                      </p:cBhvr>
                                      <p:to>
                                        <p:strVal val="visible"/>
                                      </p:to>
                                    </p:set>
                                    <p:anim calcmode="lin" valueType="num">
                                      <p:cBhvr additive="base">
                                        <p:cTn id="22" dur="2000"/>
                                        <p:tgtEl>
                                          <p:spTgt spid="10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457200" y="155864"/>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FSP </a:t>
            </a:r>
            <a:br>
              <a:rPr lang="en-US">
                <a:solidFill>
                  <a:srgbClr val="FF00FF"/>
                </a:solidFill>
              </a:rPr>
            </a:br>
            <a:r>
              <a:rPr lang="en-US" u="sng"/>
              <a:t>Guidance and Support</a:t>
            </a:r>
            <a:endParaRPr/>
          </a:p>
        </p:txBody>
      </p:sp>
      <p:sp>
        <p:nvSpPr>
          <p:cNvPr id="113" name="Google Shape;113;p20"/>
          <p:cNvSpPr txBox="1">
            <a:spLocks noGrp="1"/>
          </p:cNvSpPr>
          <p:nvPr>
            <p:ph type="body" idx="1"/>
          </p:nvPr>
        </p:nvSpPr>
        <p:spPr>
          <a:xfrm>
            <a:off x="457200" y="1298864"/>
            <a:ext cx="82296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Arial"/>
              <a:buNone/>
            </a:pPr>
            <a:endParaRPr u="sng">
              <a:solidFill>
                <a:schemeClr val="hlink"/>
              </a:solidFill>
              <a:hlinkClick r:id="rId3"/>
            </a:endParaRPr>
          </a:p>
          <a:p>
            <a:pPr marL="342900" lvl="0" indent="-342900" algn="l" rtl="0">
              <a:spcBef>
                <a:spcPts val="640"/>
              </a:spcBef>
              <a:spcAft>
                <a:spcPts val="0"/>
              </a:spcAft>
              <a:buClr>
                <a:schemeClr val="dk1"/>
              </a:buClr>
              <a:buSzPts val="3200"/>
              <a:buFont typeface="Arial"/>
              <a:buNone/>
            </a:pPr>
            <a:r>
              <a:rPr lang="en-US" b="0"/>
              <a:t>It is important to note the procedures and guidance information that support FSP policy, available at the public FSP Web site and the internal FSP Web site are considered policy and therefore </a:t>
            </a:r>
            <a:r>
              <a:rPr lang="en-US" b="0" u="sng"/>
              <a:t>must</a:t>
            </a:r>
            <a:r>
              <a:rPr lang="en-US" b="0"/>
              <a:t> be followed.</a:t>
            </a:r>
            <a:endParaRPr b="0" u="sng">
              <a:solidFill>
                <a:schemeClr val="hlink"/>
              </a:solidFill>
              <a:hlinkClick r:id="rId3"/>
            </a:endParaRPr>
          </a:p>
          <a:p>
            <a:pPr marL="342900" lvl="0" indent="-342900" algn="ctr" rtl="0">
              <a:spcBef>
                <a:spcPts val="640"/>
              </a:spcBef>
              <a:spcAft>
                <a:spcPts val="0"/>
              </a:spcAft>
              <a:buClr>
                <a:schemeClr val="dk1"/>
              </a:buClr>
              <a:buSzPts val="3200"/>
              <a:buFont typeface="Arial"/>
              <a:buNone/>
            </a:pPr>
            <a:endParaRPr u="sng">
              <a:solidFill>
                <a:schemeClr val="hlink"/>
              </a:solidFill>
              <a:hlinkClick r:id="rId3"/>
            </a:endParaRPr>
          </a:p>
          <a:p>
            <a:pPr marL="342900" lvl="0" indent="-342900" algn="ctr" rtl="0">
              <a:spcBef>
                <a:spcPts val="640"/>
              </a:spcBef>
              <a:spcAft>
                <a:spcPts val="0"/>
              </a:spcAft>
              <a:buClr>
                <a:schemeClr val="dk1"/>
              </a:buClr>
              <a:buSzPts val="3200"/>
              <a:buFont typeface="Arial"/>
              <a:buNone/>
            </a:pPr>
            <a:r>
              <a:rPr lang="en-US" u="sng">
                <a:solidFill>
                  <a:schemeClr val="hlink"/>
                </a:solidFill>
                <a:hlinkClick r:id="rId3"/>
              </a:rPr>
              <a:t>http://www.usgs.gov/fsp/</a:t>
            </a:r>
            <a:r>
              <a:rPr lang="en-US"/>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457200" y="274638"/>
            <a:ext cx="8229600" cy="6397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Consequences</a:t>
            </a:r>
            <a:endParaRPr/>
          </a:p>
        </p:txBody>
      </p:sp>
      <p:sp>
        <p:nvSpPr>
          <p:cNvPr id="120" name="Google Shape;120;p21"/>
          <p:cNvSpPr txBox="1">
            <a:spLocks noGrp="1"/>
          </p:cNvSpPr>
          <p:nvPr>
            <p:ph type="body" idx="1"/>
          </p:nvPr>
        </p:nvSpPr>
        <p:spPr>
          <a:xfrm>
            <a:off x="685800" y="1444336"/>
            <a:ext cx="82296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Arial"/>
              <a:buChar char="•"/>
            </a:pPr>
            <a:r>
              <a:rPr lang="en-US" sz="2800"/>
              <a:t>Violation of USGS Fundamental Science Practices by USGS scientists may be considered a breach of scientific conduct.</a:t>
            </a:r>
            <a:endParaRPr/>
          </a:p>
          <a:p>
            <a:pPr marL="342900" lvl="0" indent="-165100" algn="l" rtl="0">
              <a:spcBef>
                <a:spcPts val="560"/>
              </a:spcBef>
              <a:spcAft>
                <a:spcPts val="0"/>
              </a:spcAft>
              <a:buClr>
                <a:schemeClr val="dk1"/>
              </a:buClr>
              <a:buSzPts val="2800"/>
              <a:buFont typeface="Arial"/>
              <a:buNone/>
            </a:pPr>
            <a:endParaRPr sz="2800"/>
          </a:p>
          <a:p>
            <a:pPr marL="342900" lvl="0" indent="-342900" algn="l" rtl="0">
              <a:spcBef>
                <a:spcPts val="560"/>
              </a:spcBef>
              <a:spcAft>
                <a:spcPts val="0"/>
              </a:spcAft>
              <a:buClr>
                <a:schemeClr val="dk1"/>
              </a:buClr>
              <a:buSzPts val="2800"/>
              <a:buFont typeface="Arial"/>
              <a:buChar char="•"/>
            </a:pPr>
            <a:r>
              <a:rPr lang="en-US" sz="2800"/>
              <a:t>Consequences for not following FSP and other Bureau policies are guided by the “U.S. Department of the Interior Handbook on Charges and Penalty Selection for Disciplinary and Adverse Actions.”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 calcmode="lin" valueType="num">
                                      <p:cBhvr additive="base">
                                        <p:cTn id="7" dur="500"/>
                                        <p:tgtEl>
                                          <p:spTgt spid="1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0">
                                            <p:txEl>
                                              <p:pRg st="1" end="1"/>
                                            </p:txEl>
                                          </p:spTgt>
                                        </p:tgtEl>
                                        <p:attrNameLst>
                                          <p:attrName>style.visibility</p:attrName>
                                        </p:attrNameLst>
                                      </p:cBhvr>
                                      <p:to>
                                        <p:strVal val="visible"/>
                                      </p:to>
                                    </p:set>
                                    <p:anim calcmode="lin" valueType="num">
                                      <p:cBhvr additive="base">
                                        <p:cTn id="12" dur="500"/>
                                        <p:tgtEl>
                                          <p:spTgt spid="1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0">
                                            <p:txEl>
                                              <p:pRg st="2" end="2"/>
                                            </p:txEl>
                                          </p:spTgt>
                                        </p:tgtEl>
                                        <p:attrNameLst>
                                          <p:attrName>style.visibility</p:attrName>
                                        </p:attrNameLst>
                                      </p:cBhvr>
                                      <p:to>
                                        <p:strVal val="visible"/>
                                      </p:to>
                                    </p:set>
                                    <p:anim calcmode="lin" valueType="num">
                                      <p:cBhvr additive="base">
                                        <p:cTn id="17" dur="500"/>
                                        <p:tgtEl>
                                          <p:spTgt spid="1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FSP Training Resources</a:t>
            </a:r>
            <a:endParaRPr/>
          </a:p>
        </p:txBody>
      </p:sp>
      <p:sp>
        <p:nvSpPr>
          <p:cNvPr id="127" name="Google Shape;127;p22"/>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US"/>
              <a:t>Additional training materials associated with FSP are available as short modules addressing requirements for specific information product types, conditions and responsibilities. These modules are available here: </a:t>
            </a:r>
            <a:r>
              <a:rPr lang="en-US" sz="2000" b="0" i="1" u="sng">
                <a:solidFill>
                  <a:schemeClr val="hlink"/>
                </a:solidFill>
                <a:hlinkClick r:id="rId3"/>
              </a:rPr>
              <a:t>https://www2.usgs.gov/fsp/training.asp</a:t>
            </a:r>
            <a:r>
              <a:rPr lang="en-US" sz="2000" b="0" i="1"/>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Questions?</a:t>
            </a:r>
            <a:endParaRPr/>
          </a:p>
        </p:txBody>
      </p:sp>
      <p:sp>
        <p:nvSpPr>
          <p:cNvPr id="134" name="Google Shape;134;p23"/>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400"/>
              <a:buFont typeface="Arial"/>
              <a:buNone/>
            </a:pPr>
            <a:endParaRPr sz="2400" b="0"/>
          </a:p>
          <a:p>
            <a:pPr marL="0" lvl="0" indent="0" algn="ctr" rtl="0">
              <a:spcBef>
                <a:spcPts val="480"/>
              </a:spcBef>
              <a:spcAft>
                <a:spcPts val="0"/>
              </a:spcAft>
              <a:buClr>
                <a:schemeClr val="dk1"/>
              </a:buClr>
              <a:buSzPts val="2400"/>
              <a:buFont typeface="Arial"/>
              <a:buNone/>
            </a:pPr>
            <a:endParaRPr sz="2400" b="0"/>
          </a:p>
          <a:p>
            <a:pPr marL="0" lvl="0" indent="0" algn="ctr" rtl="0">
              <a:spcBef>
                <a:spcPts val="480"/>
              </a:spcBef>
              <a:spcAft>
                <a:spcPts val="0"/>
              </a:spcAft>
              <a:buClr>
                <a:schemeClr val="dk1"/>
              </a:buClr>
              <a:buSzPts val="2400"/>
              <a:buFont typeface="Arial"/>
              <a:buNone/>
            </a:pPr>
            <a:r>
              <a:rPr lang="en-US" sz="2400" b="0"/>
              <a:t>Questions related to USGS Fundamental Science Practices should be addressed first to your USGS Bureau Approving Official (BAO) if you are a USGS scientist or to the USGS Fundamental Science Practices Advisory Committee at </a:t>
            </a:r>
            <a:r>
              <a:rPr lang="en-US" sz="2400" b="0" u="sng">
                <a:solidFill>
                  <a:schemeClr val="hlink"/>
                </a:solidFill>
                <a:hlinkClick r:id="rId3"/>
              </a:rPr>
              <a:t>GS_FSPAC@usgs.gov</a:t>
            </a:r>
            <a:r>
              <a:rPr lang="en-US" sz="2400" b="0"/>
              <a:t> </a:t>
            </a:r>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1214</Words>
  <Application>Microsoft Office PowerPoint</Application>
  <PresentationFormat>On-screen Show (4:3)</PresentationFormat>
  <Paragraphs>82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Noto Sans Symbols</vt:lpstr>
      <vt:lpstr>Arial Narrow</vt:lpstr>
      <vt:lpstr>Arial</vt:lpstr>
      <vt:lpstr>Cambria</vt:lpstr>
      <vt:lpstr>Default Design</vt:lpstr>
      <vt:lpstr>Fundamental Science Practices of the  US Geological Survey </vt:lpstr>
      <vt:lpstr>USGS Fundamental Science Practices: What are they?</vt:lpstr>
      <vt:lpstr>USGS Fundamental Science Practices: What do they cover?</vt:lpstr>
      <vt:lpstr>FSP Roles and Responsibilities</vt:lpstr>
      <vt:lpstr>FSP Internet Site</vt:lpstr>
      <vt:lpstr>FSP  Guidance and Support</vt:lpstr>
      <vt:lpstr>Consequences</vt:lpstr>
      <vt:lpstr>FSP Training Resources</vt:lpstr>
      <vt:lpstr>Questions?</vt:lpstr>
      <vt:lpstr>Fundamental Science Practices of the US Geological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 Science Practices of the  US Geological Survey </dc:title>
  <cp:lastModifiedBy>Prevatte, Doreen M</cp:lastModifiedBy>
  <cp:revision>4</cp:revision>
  <dcterms:modified xsi:type="dcterms:W3CDTF">2020-02-25T14:48:23Z</dcterms:modified>
</cp:coreProperties>
</file>