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306" r:id="rId5"/>
    <p:sldId id="2472" r:id="rId6"/>
    <p:sldId id="262" r:id="rId7"/>
    <p:sldId id="2504" r:id="rId8"/>
    <p:sldId id="2532" r:id="rId9"/>
    <p:sldId id="2512" r:id="rId10"/>
    <p:sldId id="2526" r:id="rId11"/>
    <p:sldId id="2527" r:id="rId12"/>
    <p:sldId id="2529" r:id="rId13"/>
    <p:sldId id="2530" r:id="rId14"/>
    <p:sldId id="2531" r:id="rId15"/>
    <p:sldId id="2498" r:id="rId16"/>
    <p:sldId id="2524" r:id="rId17"/>
    <p:sldId id="25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yer, Julie" userId="9924cff3-9032-461f-a6a9-087d52df0e7a" providerId="ADAL" clId="{B6D2FE18-D70D-48FD-9144-16671890EBC6}"/>
    <pc:docChg chg="delSld">
      <pc:chgData name="Meyer, Julie" userId="9924cff3-9032-461f-a6a9-087d52df0e7a" providerId="ADAL" clId="{B6D2FE18-D70D-48FD-9144-16671890EBC6}" dt="2025-06-13T15:09:36.757" v="0" actId="2696"/>
      <pc:docMkLst>
        <pc:docMk/>
      </pc:docMkLst>
      <pc:sldChg chg="del">
        <pc:chgData name="Meyer, Julie" userId="9924cff3-9032-461f-a6a9-087d52df0e7a" providerId="ADAL" clId="{B6D2FE18-D70D-48FD-9144-16671890EBC6}" dt="2025-06-13T15:09:36.757" v="0" actId="2696"/>
        <pc:sldMkLst>
          <pc:docMk/>
          <pc:sldMk cId="2836876343" sldId="253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269F4-4F42-4607-98D9-9DA8E7DA47E7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9F409-2162-4219-993E-DC245780B5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Who is the boss of the water cycle?</a:t>
          </a:r>
        </a:p>
      </dgm:t>
    </dgm:pt>
    <dgm:pt modelId="{E31B20DE-2AFB-492D-B99A-9153B939172B}" type="parTrans" cxnId="{7C442685-603A-4B64-BA45-8FA43EF4187C}">
      <dgm:prSet/>
      <dgm:spPr/>
      <dgm:t>
        <a:bodyPr/>
        <a:lstStyle/>
        <a:p>
          <a:endParaRPr lang="en-US"/>
        </a:p>
      </dgm:t>
    </dgm:pt>
    <dgm:pt modelId="{1D560D3E-19F1-4C60-9668-4A0E6281FFD7}" type="sibTrans" cxnId="{7C442685-603A-4B64-BA45-8FA43EF418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AFA9D6A-8FB9-4092-A33A-3A99978474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Name a place where sublimation occurs. </a:t>
          </a:r>
        </a:p>
      </dgm:t>
    </dgm:pt>
    <dgm:pt modelId="{1306F18F-78C4-4F73-8F58-E1C72BA82BEF}" type="parTrans" cxnId="{6E73345D-36EA-4029-8FAF-6E6128DB7AD7}">
      <dgm:prSet/>
      <dgm:spPr/>
      <dgm:t>
        <a:bodyPr/>
        <a:lstStyle/>
        <a:p>
          <a:endParaRPr lang="en-US"/>
        </a:p>
      </dgm:t>
    </dgm:pt>
    <dgm:pt modelId="{F057A63C-E65F-4C88-9349-77A0B1E6D6C2}" type="sibTrans" cxnId="{6E73345D-36EA-4029-8FAF-6E6128DB7AD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2181A49-797E-40FF-BA32-8B22CF3256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the superhighway of the sky?</a:t>
          </a:r>
        </a:p>
      </dgm:t>
    </dgm:pt>
    <dgm:pt modelId="{E39DEFA3-4928-4A17-BB0C-C286EC6A5B9A}" type="parTrans" cxnId="{BFA5CA1D-9989-4CD6-AF44-154D8EC7ED0B}">
      <dgm:prSet/>
      <dgm:spPr/>
      <dgm:t>
        <a:bodyPr/>
        <a:lstStyle/>
        <a:p>
          <a:endParaRPr lang="en-US"/>
        </a:p>
      </dgm:t>
    </dgm:pt>
    <dgm:pt modelId="{DBA25CE0-1C76-4B2B-B757-AE6081B7C5C3}" type="sibTrans" cxnId="{BFA5CA1D-9989-4CD6-AF44-154D8EC7ED0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F63AC8-5C9D-4B73-A0E6-15A5125837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Who does not play a large roll in the water cycle?</a:t>
          </a:r>
        </a:p>
      </dgm:t>
    </dgm:pt>
    <dgm:pt modelId="{001CC037-6B62-49D1-9EA3-EF100EDB520E}" type="parTrans" cxnId="{E1BFC660-4AF3-4316-9434-F9744A06EF6A}">
      <dgm:prSet/>
      <dgm:spPr/>
      <dgm:t>
        <a:bodyPr/>
        <a:lstStyle/>
        <a:p>
          <a:endParaRPr lang="en-US"/>
        </a:p>
      </dgm:t>
    </dgm:pt>
    <dgm:pt modelId="{7A5BA499-9757-443B-AE67-C22A8A2F0839}" type="sibTrans" cxnId="{E1BFC660-4AF3-4316-9434-F9744A06EF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A9F9832-03BE-485B-8C62-8BCF677815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Why can’t a water droplet get tan?</a:t>
          </a:r>
        </a:p>
      </dgm:t>
    </dgm:pt>
    <dgm:pt modelId="{7C9F5367-DCEB-4C14-933D-9A388EB9349A}" type="parTrans" cxnId="{A2BED526-EAFA-48F3-8FBC-867162A0D157}">
      <dgm:prSet/>
      <dgm:spPr/>
      <dgm:t>
        <a:bodyPr/>
        <a:lstStyle/>
        <a:p>
          <a:endParaRPr lang="en-US"/>
        </a:p>
      </dgm:t>
    </dgm:pt>
    <dgm:pt modelId="{FE9F123B-7B10-46E2-BB93-06EABC5EFB67}" type="sibTrans" cxnId="{A2BED526-EAFA-48F3-8FBC-867162A0D15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8A51E1-9855-45EC-A3F5-0D4C434D66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part of the water cycle is like spilling a drink on the carpet?</a:t>
          </a:r>
        </a:p>
      </dgm:t>
    </dgm:pt>
    <dgm:pt modelId="{C23185D8-2CED-4351-A853-D7586EB52BB3}" type="parTrans" cxnId="{27224B5E-DB1A-41D9-82CA-E0C8B8B6D555}">
      <dgm:prSet/>
      <dgm:spPr/>
      <dgm:t>
        <a:bodyPr/>
        <a:lstStyle/>
        <a:p>
          <a:endParaRPr lang="en-US"/>
        </a:p>
      </dgm:t>
    </dgm:pt>
    <dgm:pt modelId="{6582F0FC-0674-48C6-BB1A-B76FA3AAD4F5}" type="sibTrans" cxnId="{27224B5E-DB1A-41D9-82CA-E0C8B8B6D555}">
      <dgm:prSet/>
      <dgm:spPr/>
      <dgm:t>
        <a:bodyPr/>
        <a:lstStyle/>
        <a:p>
          <a:endParaRPr lang="en-US"/>
        </a:p>
      </dgm:t>
    </dgm:pt>
    <dgm:pt modelId="{8FCBF0D3-27C2-429D-8C57-C5E4AC5D3B16}" type="pres">
      <dgm:prSet presAssocID="{196269F4-4F42-4607-98D9-9DA8E7DA47E7}" presName="root" presStyleCnt="0">
        <dgm:presLayoutVars>
          <dgm:dir/>
          <dgm:resizeHandles val="exact"/>
        </dgm:presLayoutVars>
      </dgm:prSet>
      <dgm:spPr/>
    </dgm:pt>
    <dgm:pt modelId="{491ABB12-38A6-4392-B66D-59A47FEF2567}" type="pres">
      <dgm:prSet presAssocID="{196269F4-4F42-4607-98D9-9DA8E7DA47E7}" presName="container" presStyleCnt="0">
        <dgm:presLayoutVars>
          <dgm:dir/>
          <dgm:resizeHandles val="exact"/>
        </dgm:presLayoutVars>
      </dgm:prSet>
      <dgm:spPr/>
    </dgm:pt>
    <dgm:pt modelId="{C14FDF6B-1578-41F1-B8A2-CBA9BF7EB62E}" type="pres">
      <dgm:prSet presAssocID="{3209F409-2162-4219-993E-DC245780B51D}" presName="compNode" presStyleCnt="0"/>
      <dgm:spPr/>
    </dgm:pt>
    <dgm:pt modelId="{6AC7D69A-2194-4784-8B49-4F75FACA3B37}" type="pres">
      <dgm:prSet presAssocID="{3209F409-2162-4219-993E-DC245780B51D}" presName="iconBgRect" presStyleLbl="bgShp" presStyleIdx="0" presStyleCnt="6"/>
      <dgm:spPr/>
    </dgm:pt>
    <dgm:pt modelId="{8CBAB6E7-C272-48A8-BD01-BB0CA3D5C1EF}" type="pres">
      <dgm:prSet presAssocID="{3209F409-2162-4219-993E-DC245780B51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ve"/>
        </a:ext>
      </dgm:extLst>
    </dgm:pt>
    <dgm:pt modelId="{703792B8-67F6-41A5-8A7B-2638C7B37DB7}" type="pres">
      <dgm:prSet presAssocID="{3209F409-2162-4219-993E-DC245780B51D}" presName="spaceRect" presStyleCnt="0"/>
      <dgm:spPr/>
    </dgm:pt>
    <dgm:pt modelId="{1CFC1D79-C6C9-4426-A4E7-129A00B6DE6C}" type="pres">
      <dgm:prSet presAssocID="{3209F409-2162-4219-993E-DC245780B51D}" presName="textRect" presStyleLbl="revTx" presStyleIdx="0" presStyleCnt="6">
        <dgm:presLayoutVars>
          <dgm:chMax val="1"/>
          <dgm:chPref val="1"/>
        </dgm:presLayoutVars>
      </dgm:prSet>
      <dgm:spPr/>
    </dgm:pt>
    <dgm:pt modelId="{A48518BA-F6DB-4FB0-857C-03F965A65F64}" type="pres">
      <dgm:prSet presAssocID="{1D560D3E-19F1-4C60-9668-4A0E6281FFD7}" presName="sibTrans" presStyleLbl="sibTrans2D1" presStyleIdx="0" presStyleCnt="0"/>
      <dgm:spPr/>
    </dgm:pt>
    <dgm:pt modelId="{A0274A33-C51C-44F6-8C20-2A7E674D0691}" type="pres">
      <dgm:prSet presAssocID="{2AFA9D6A-8FB9-4092-A33A-3A999784742C}" presName="compNode" presStyleCnt="0"/>
      <dgm:spPr/>
    </dgm:pt>
    <dgm:pt modelId="{95D6D78A-9FFA-4C40-9327-AF2C34CA0053}" type="pres">
      <dgm:prSet presAssocID="{2AFA9D6A-8FB9-4092-A33A-3A999784742C}" presName="iconBgRect" presStyleLbl="bgShp" presStyleIdx="1" presStyleCnt="6"/>
      <dgm:spPr/>
    </dgm:pt>
    <dgm:pt modelId="{325068C9-F17A-4142-966A-EC33E73402ED}" type="pres">
      <dgm:prSet presAssocID="{2AFA9D6A-8FB9-4092-A33A-3A999784742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plosion"/>
        </a:ext>
      </dgm:extLst>
    </dgm:pt>
    <dgm:pt modelId="{0C55B7C0-282A-4CB0-B8FB-662C571C3BCE}" type="pres">
      <dgm:prSet presAssocID="{2AFA9D6A-8FB9-4092-A33A-3A999784742C}" presName="spaceRect" presStyleCnt="0"/>
      <dgm:spPr/>
    </dgm:pt>
    <dgm:pt modelId="{9C2A78F1-2651-46E2-93FE-2401EE676E7C}" type="pres">
      <dgm:prSet presAssocID="{2AFA9D6A-8FB9-4092-A33A-3A999784742C}" presName="textRect" presStyleLbl="revTx" presStyleIdx="1" presStyleCnt="6">
        <dgm:presLayoutVars>
          <dgm:chMax val="1"/>
          <dgm:chPref val="1"/>
        </dgm:presLayoutVars>
      </dgm:prSet>
      <dgm:spPr/>
    </dgm:pt>
    <dgm:pt modelId="{C2C783A7-876C-4E38-B99D-A2BE67522A16}" type="pres">
      <dgm:prSet presAssocID="{F057A63C-E65F-4C88-9349-77A0B1E6D6C2}" presName="sibTrans" presStyleLbl="sibTrans2D1" presStyleIdx="0" presStyleCnt="0"/>
      <dgm:spPr/>
    </dgm:pt>
    <dgm:pt modelId="{92999558-685F-4CF6-B002-7FF186B396AF}" type="pres">
      <dgm:prSet presAssocID="{F2181A49-797E-40FF-BA32-8B22CF3256C1}" presName="compNode" presStyleCnt="0"/>
      <dgm:spPr/>
    </dgm:pt>
    <dgm:pt modelId="{94680748-A8FD-4753-B221-00C70489AB4C}" type="pres">
      <dgm:prSet presAssocID="{F2181A49-797E-40FF-BA32-8B22CF3256C1}" presName="iconBgRect" presStyleLbl="bgShp" presStyleIdx="2" presStyleCnt="6"/>
      <dgm:spPr/>
    </dgm:pt>
    <dgm:pt modelId="{79743046-D5CA-481F-8F21-F330AAA1E00A}" type="pres">
      <dgm:prSet presAssocID="{F2181A49-797E-40FF-BA32-8B22CF3256C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46869A1E-7558-43E8-94D5-07242BD14FCA}" type="pres">
      <dgm:prSet presAssocID="{F2181A49-797E-40FF-BA32-8B22CF3256C1}" presName="spaceRect" presStyleCnt="0"/>
      <dgm:spPr/>
    </dgm:pt>
    <dgm:pt modelId="{A8202E9A-45C4-4B65-918F-A5DB1E679CBF}" type="pres">
      <dgm:prSet presAssocID="{F2181A49-797E-40FF-BA32-8B22CF3256C1}" presName="textRect" presStyleLbl="revTx" presStyleIdx="2" presStyleCnt="6">
        <dgm:presLayoutVars>
          <dgm:chMax val="1"/>
          <dgm:chPref val="1"/>
        </dgm:presLayoutVars>
      </dgm:prSet>
      <dgm:spPr/>
    </dgm:pt>
    <dgm:pt modelId="{5A72F209-EEFE-4AA9-8D26-2709FB5471A2}" type="pres">
      <dgm:prSet presAssocID="{DBA25CE0-1C76-4B2B-B757-AE6081B7C5C3}" presName="sibTrans" presStyleLbl="sibTrans2D1" presStyleIdx="0" presStyleCnt="0"/>
      <dgm:spPr/>
    </dgm:pt>
    <dgm:pt modelId="{8EFDCCA5-0880-4D94-BC36-5163CCE9F07F}" type="pres">
      <dgm:prSet presAssocID="{8AF63AC8-5C9D-4B73-A0E6-15A5125837D5}" presName="compNode" presStyleCnt="0"/>
      <dgm:spPr/>
    </dgm:pt>
    <dgm:pt modelId="{5D41501E-76FC-47BC-A315-9239774F37B5}" type="pres">
      <dgm:prSet presAssocID="{8AF63AC8-5C9D-4B73-A0E6-15A5125837D5}" presName="iconBgRect" presStyleLbl="bgShp" presStyleIdx="3" presStyleCnt="6"/>
      <dgm:spPr/>
    </dgm:pt>
    <dgm:pt modelId="{952B7455-D2BD-472C-AA84-1806EC17F02C}" type="pres">
      <dgm:prSet presAssocID="{8AF63AC8-5C9D-4B73-A0E6-15A5125837D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24C4A758-D9C1-41C0-88F3-AE844C3E2299}" type="pres">
      <dgm:prSet presAssocID="{8AF63AC8-5C9D-4B73-A0E6-15A5125837D5}" presName="spaceRect" presStyleCnt="0"/>
      <dgm:spPr/>
    </dgm:pt>
    <dgm:pt modelId="{1B723DCC-E04C-4EBD-9228-C5996B9C58AE}" type="pres">
      <dgm:prSet presAssocID="{8AF63AC8-5C9D-4B73-A0E6-15A5125837D5}" presName="textRect" presStyleLbl="revTx" presStyleIdx="3" presStyleCnt="6">
        <dgm:presLayoutVars>
          <dgm:chMax val="1"/>
          <dgm:chPref val="1"/>
        </dgm:presLayoutVars>
      </dgm:prSet>
      <dgm:spPr/>
    </dgm:pt>
    <dgm:pt modelId="{98388286-9368-4483-B2C0-C9E052488BB4}" type="pres">
      <dgm:prSet presAssocID="{7A5BA499-9757-443B-AE67-C22A8A2F0839}" presName="sibTrans" presStyleLbl="sibTrans2D1" presStyleIdx="0" presStyleCnt="0"/>
      <dgm:spPr/>
    </dgm:pt>
    <dgm:pt modelId="{B0803347-44E9-43C6-B2C2-4423CE888E24}" type="pres">
      <dgm:prSet presAssocID="{7A9F9832-03BE-485B-8C62-8BCF677815A6}" presName="compNode" presStyleCnt="0"/>
      <dgm:spPr/>
    </dgm:pt>
    <dgm:pt modelId="{A7A097AC-7462-46B6-8BF8-D04387A8CBBC}" type="pres">
      <dgm:prSet presAssocID="{7A9F9832-03BE-485B-8C62-8BCF677815A6}" presName="iconBgRect" presStyleLbl="bgShp" presStyleIdx="4" presStyleCnt="6"/>
      <dgm:spPr/>
    </dgm:pt>
    <dgm:pt modelId="{AB99824D-82C6-48A6-992C-D0EE3047ECA5}" type="pres">
      <dgm:prSet presAssocID="{7A9F9832-03BE-485B-8C62-8BCF677815A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CAE16A39-A62B-40C3-94B9-8A499542E585}" type="pres">
      <dgm:prSet presAssocID="{7A9F9832-03BE-485B-8C62-8BCF677815A6}" presName="spaceRect" presStyleCnt="0"/>
      <dgm:spPr/>
    </dgm:pt>
    <dgm:pt modelId="{208E11A6-3FB4-4C7D-BFB6-9775D56383A1}" type="pres">
      <dgm:prSet presAssocID="{7A9F9832-03BE-485B-8C62-8BCF677815A6}" presName="textRect" presStyleLbl="revTx" presStyleIdx="4" presStyleCnt="6">
        <dgm:presLayoutVars>
          <dgm:chMax val="1"/>
          <dgm:chPref val="1"/>
        </dgm:presLayoutVars>
      </dgm:prSet>
      <dgm:spPr/>
    </dgm:pt>
    <dgm:pt modelId="{2E0BA71B-E283-451A-94EF-7F11D69480FE}" type="pres">
      <dgm:prSet presAssocID="{FE9F123B-7B10-46E2-BB93-06EABC5EFB67}" presName="sibTrans" presStyleLbl="sibTrans2D1" presStyleIdx="0" presStyleCnt="0"/>
      <dgm:spPr/>
    </dgm:pt>
    <dgm:pt modelId="{A14B5351-ADB5-42B3-A993-5CA4A07523CF}" type="pres">
      <dgm:prSet presAssocID="{258A51E1-9855-45EC-A3F5-0D4C434D669C}" presName="compNode" presStyleCnt="0"/>
      <dgm:spPr/>
    </dgm:pt>
    <dgm:pt modelId="{49BBB12B-EFDC-4415-9B02-A02858E661F1}" type="pres">
      <dgm:prSet presAssocID="{258A51E1-9855-45EC-A3F5-0D4C434D669C}" presName="iconBgRect" presStyleLbl="bgShp" presStyleIdx="5" presStyleCnt="6"/>
      <dgm:spPr/>
    </dgm:pt>
    <dgm:pt modelId="{3F12BB8A-88F2-4ADD-A38E-AA3379F3C23F}" type="pres">
      <dgm:prSet presAssocID="{258A51E1-9855-45EC-A3F5-0D4C434D669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01ADCE8D-4555-456C-A051-5554D9F61D19}" type="pres">
      <dgm:prSet presAssocID="{258A51E1-9855-45EC-A3F5-0D4C434D669C}" presName="spaceRect" presStyleCnt="0"/>
      <dgm:spPr/>
    </dgm:pt>
    <dgm:pt modelId="{EFA91CB5-7336-43AF-844A-5B3736B1883F}" type="pres">
      <dgm:prSet presAssocID="{258A51E1-9855-45EC-A3F5-0D4C434D669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492CA13-FC09-4781-8DF7-1153F10ED112}" type="presOf" srcId="{258A51E1-9855-45EC-A3F5-0D4C434D669C}" destId="{EFA91CB5-7336-43AF-844A-5B3736B1883F}" srcOrd="0" destOrd="0" presId="urn:microsoft.com/office/officeart/2018/2/layout/IconCircleList"/>
    <dgm:cxn modelId="{2DDF1A17-A27E-4E1B-AA0C-BDF6D523C602}" type="presOf" srcId="{3209F409-2162-4219-993E-DC245780B51D}" destId="{1CFC1D79-C6C9-4426-A4E7-129A00B6DE6C}" srcOrd="0" destOrd="0" presId="urn:microsoft.com/office/officeart/2018/2/layout/IconCircleList"/>
    <dgm:cxn modelId="{BFA5CA1D-9989-4CD6-AF44-154D8EC7ED0B}" srcId="{196269F4-4F42-4607-98D9-9DA8E7DA47E7}" destId="{F2181A49-797E-40FF-BA32-8B22CF3256C1}" srcOrd="2" destOrd="0" parTransId="{E39DEFA3-4928-4A17-BB0C-C286EC6A5B9A}" sibTransId="{DBA25CE0-1C76-4B2B-B757-AE6081B7C5C3}"/>
    <dgm:cxn modelId="{A2BED526-EAFA-48F3-8FBC-867162A0D157}" srcId="{196269F4-4F42-4607-98D9-9DA8E7DA47E7}" destId="{7A9F9832-03BE-485B-8C62-8BCF677815A6}" srcOrd="4" destOrd="0" parTransId="{7C9F5367-DCEB-4C14-933D-9A388EB9349A}" sibTransId="{FE9F123B-7B10-46E2-BB93-06EABC5EFB67}"/>
    <dgm:cxn modelId="{5865A72F-DA12-41F7-AB20-89BDF9B5979C}" type="presOf" srcId="{7A5BA499-9757-443B-AE67-C22A8A2F0839}" destId="{98388286-9368-4483-B2C0-C9E052488BB4}" srcOrd="0" destOrd="0" presId="urn:microsoft.com/office/officeart/2018/2/layout/IconCircleList"/>
    <dgm:cxn modelId="{9AA09A39-AB55-4907-8474-4B3E2EF16FB7}" type="presOf" srcId="{196269F4-4F42-4607-98D9-9DA8E7DA47E7}" destId="{8FCBF0D3-27C2-429D-8C57-C5E4AC5D3B16}" srcOrd="0" destOrd="0" presId="urn:microsoft.com/office/officeart/2018/2/layout/IconCircleList"/>
    <dgm:cxn modelId="{6E73345D-36EA-4029-8FAF-6E6128DB7AD7}" srcId="{196269F4-4F42-4607-98D9-9DA8E7DA47E7}" destId="{2AFA9D6A-8FB9-4092-A33A-3A999784742C}" srcOrd="1" destOrd="0" parTransId="{1306F18F-78C4-4F73-8F58-E1C72BA82BEF}" sibTransId="{F057A63C-E65F-4C88-9349-77A0B1E6D6C2}"/>
    <dgm:cxn modelId="{27224B5E-DB1A-41D9-82CA-E0C8B8B6D555}" srcId="{196269F4-4F42-4607-98D9-9DA8E7DA47E7}" destId="{258A51E1-9855-45EC-A3F5-0D4C434D669C}" srcOrd="5" destOrd="0" parTransId="{C23185D8-2CED-4351-A853-D7586EB52BB3}" sibTransId="{6582F0FC-0674-48C6-BB1A-B76FA3AAD4F5}"/>
    <dgm:cxn modelId="{E1BFC660-4AF3-4316-9434-F9744A06EF6A}" srcId="{196269F4-4F42-4607-98D9-9DA8E7DA47E7}" destId="{8AF63AC8-5C9D-4B73-A0E6-15A5125837D5}" srcOrd="3" destOrd="0" parTransId="{001CC037-6B62-49D1-9EA3-EF100EDB520E}" sibTransId="{7A5BA499-9757-443B-AE67-C22A8A2F0839}"/>
    <dgm:cxn modelId="{75F87442-C239-4E86-84C8-7EE665262D2E}" type="presOf" srcId="{FE9F123B-7B10-46E2-BB93-06EABC5EFB67}" destId="{2E0BA71B-E283-451A-94EF-7F11D69480FE}" srcOrd="0" destOrd="0" presId="urn:microsoft.com/office/officeart/2018/2/layout/IconCircleList"/>
    <dgm:cxn modelId="{DA758244-5416-44D4-A39C-FCF8276948DE}" type="presOf" srcId="{2AFA9D6A-8FB9-4092-A33A-3A999784742C}" destId="{9C2A78F1-2651-46E2-93FE-2401EE676E7C}" srcOrd="0" destOrd="0" presId="urn:microsoft.com/office/officeart/2018/2/layout/IconCircleList"/>
    <dgm:cxn modelId="{3041F256-C99E-4764-B431-C619E172C9C6}" type="presOf" srcId="{8AF63AC8-5C9D-4B73-A0E6-15A5125837D5}" destId="{1B723DCC-E04C-4EBD-9228-C5996B9C58AE}" srcOrd="0" destOrd="0" presId="urn:microsoft.com/office/officeart/2018/2/layout/IconCircleList"/>
    <dgm:cxn modelId="{F2748358-481D-4512-AA8E-954A3E6B2BD2}" type="presOf" srcId="{7A9F9832-03BE-485B-8C62-8BCF677815A6}" destId="{208E11A6-3FB4-4C7D-BFB6-9775D56383A1}" srcOrd="0" destOrd="0" presId="urn:microsoft.com/office/officeart/2018/2/layout/IconCircleList"/>
    <dgm:cxn modelId="{7C442685-603A-4B64-BA45-8FA43EF4187C}" srcId="{196269F4-4F42-4607-98D9-9DA8E7DA47E7}" destId="{3209F409-2162-4219-993E-DC245780B51D}" srcOrd="0" destOrd="0" parTransId="{E31B20DE-2AFB-492D-B99A-9153B939172B}" sibTransId="{1D560D3E-19F1-4C60-9668-4A0E6281FFD7}"/>
    <dgm:cxn modelId="{E440F986-3EC9-4C5D-B357-520F1D3B3AEA}" type="presOf" srcId="{F2181A49-797E-40FF-BA32-8B22CF3256C1}" destId="{A8202E9A-45C4-4B65-918F-A5DB1E679CBF}" srcOrd="0" destOrd="0" presId="urn:microsoft.com/office/officeart/2018/2/layout/IconCircleList"/>
    <dgm:cxn modelId="{37E21FAF-930E-44F1-BBFD-91F7BE690833}" type="presOf" srcId="{F057A63C-E65F-4C88-9349-77A0B1E6D6C2}" destId="{C2C783A7-876C-4E38-B99D-A2BE67522A16}" srcOrd="0" destOrd="0" presId="urn:microsoft.com/office/officeart/2018/2/layout/IconCircleList"/>
    <dgm:cxn modelId="{FD7ED3EE-1FBD-4D6C-BA7A-709E1FBBABCF}" type="presOf" srcId="{DBA25CE0-1C76-4B2B-B757-AE6081B7C5C3}" destId="{5A72F209-EEFE-4AA9-8D26-2709FB5471A2}" srcOrd="0" destOrd="0" presId="urn:microsoft.com/office/officeart/2018/2/layout/IconCircleList"/>
    <dgm:cxn modelId="{34DEABF5-BCC0-4C58-9970-7F8543BD91CD}" type="presOf" srcId="{1D560D3E-19F1-4C60-9668-4A0E6281FFD7}" destId="{A48518BA-F6DB-4FB0-857C-03F965A65F64}" srcOrd="0" destOrd="0" presId="urn:microsoft.com/office/officeart/2018/2/layout/IconCircleList"/>
    <dgm:cxn modelId="{2AE231B7-5B29-4B0F-801A-9B22BBF38BAF}" type="presParOf" srcId="{8FCBF0D3-27C2-429D-8C57-C5E4AC5D3B16}" destId="{491ABB12-38A6-4392-B66D-59A47FEF2567}" srcOrd="0" destOrd="0" presId="urn:microsoft.com/office/officeart/2018/2/layout/IconCircleList"/>
    <dgm:cxn modelId="{692C5EE9-CCB7-482A-B984-B991740A12D8}" type="presParOf" srcId="{491ABB12-38A6-4392-B66D-59A47FEF2567}" destId="{C14FDF6B-1578-41F1-B8A2-CBA9BF7EB62E}" srcOrd="0" destOrd="0" presId="urn:microsoft.com/office/officeart/2018/2/layout/IconCircleList"/>
    <dgm:cxn modelId="{1922A30E-A9AC-4293-ABFD-335FC290188E}" type="presParOf" srcId="{C14FDF6B-1578-41F1-B8A2-CBA9BF7EB62E}" destId="{6AC7D69A-2194-4784-8B49-4F75FACA3B37}" srcOrd="0" destOrd="0" presId="urn:microsoft.com/office/officeart/2018/2/layout/IconCircleList"/>
    <dgm:cxn modelId="{BA42CECC-B274-4145-B49E-F60B8DC63027}" type="presParOf" srcId="{C14FDF6B-1578-41F1-B8A2-CBA9BF7EB62E}" destId="{8CBAB6E7-C272-48A8-BD01-BB0CA3D5C1EF}" srcOrd="1" destOrd="0" presId="urn:microsoft.com/office/officeart/2018/2/layout/IconCircleList"/>
    <dgm:cxn modelId="{327140A8-E177-4975-9FF0-EB1ABB09E3CF}" type="presParOf" srcId="{C14FDF6B-1578-41F1-B8A2-CBA9BF7EB62E}" destId="{703792B8-67F6-41A5-8A7B-2638C7B37DB7}" srcOrd="2" destOrd="0" presId="urn:microsoft.com/office/officeart/2018/2/layout/IconCircleList"/>
    <dgm:cxn modelId="{B111D62D-D794-4ECE-B599-03E114669E96}" type="presParOf" srcId="{C14FDF6B-1578-41F1-B8A2-CBA9BF7EB62E}" destId="{1CFC1D79-C6C9-4426-A4E7-129A00B6DE6C}" srcOrd="3" destOrd="0" presId="urn:microsoft.com/office/officeart/2018/2/layout/IconCircleList"/>
    <dgm:cxn modelId="{21952992-5C1D-42CC-930A-529293E90E93}" type="presParOf" srcId="{491ABB12-38A6-4392-B66D-59A47FEF2567}" destId="{A48518BA-F6DB-4FB0-857C-03F965A65F64}" srcOrd="1" destOrd="0" presId="urn:microsoft.com/office/officeart/2018/2/layout/IconCircleList"/>
    <dgm:cxn modelId="{DA8DEAFA-39E6-4FB0-B39D-11841B9AD523}" type="presParOf" srcId="{491ABB12-38A6-4392-B66D-59A47FEF2567}" destId="{A0274A33-C51C-44F6-8C20-2A7E674D0691}" srcOrd="2" destOrd="0" presId="urn:microsoft.com/office/officeart/2018/2/layout/IconCircleList"/>
    <dgm:cxn modelId="{3644CCC7-97F6-461D-AEA1-B3BA3EF00DC5}" type="presParOf" srcId="{A0274A33-C51C-44F6-8C20-2A7E674D0691}" destId="{95D6D78A-9FFA-4C40-9327-AF2C34CA0053}" srcOrd="0" destOrd="0" presId="urn:microsoft.com/office/officeart/2018/2/layout/IconCircleList"/>
    <dgm:cxn modelId="{B5B7B7D8-DD24-44A9-8840-E2BDB5ABDD09}" type="presParOf" srcId="{A0274A33-C51C-44F6-8C20-2A7E674D0691}" destId="{325068C9-F17A-4142-966A-EC33E73402ED}" srcOrd="1" destOrd="0" presId="urn:microsoft.com/office/officeart/2018/2/layout/IconCircleList"/>
    <dgm:cxn modelId="{C9909DC5-6714-47E3-949D-8E826DAD8B08}" type="presParOf" srcId="{A0274A33-C51C-44F6-8C20-2A7E674D0691}" destId="{0C55B7C0-282A-4CB0-B8FB-662C571C3BCE}" srcOrd="2" destOrd="0" presId="urn:microsoft.com/office/officeart/2018/2/layout/IconCircleList"/>
    <dgm:cxn modelId="{D215650A-3C55-4FA2-BC22-F4FEF15557A8}" type="presParOf" srcId="{A0274A33-C51C-44F6-8C20-2A7E674D0691}" destId="{9C2A78F1-2651-46E2-93FE-2401EE676E7C}" srcOrd="3" destOrd="0" presId="urn:microsoft.com/office/officeart/2018/2/layout/IconCircleList"/>
    <dgm:cxn modelId="{2A0CE791-17C2-4DF1-AA2D-932047ED9FA0}" type="presParOf" srcId="{491ABB12-38A6-4392-B66D-59A47FEF2567}" destId="{C2C783A7-876C-4E38-B99D-A2BE67522A16}" srcOrd="3" destOrd="0" presId="urn:microsoft.com/office/officeart/2018/2/layout/IconCircleList"/>
    <dgm:cxn modelId="{A28BF62B-E5A9-495A-B811-9E73742B5889}" type="presParOf" srcId="{491ABB12-38A6-4392-B66D-59A47FEF2567}" destId="{92999558-685F-4CF6-B002-7FF186B396AF}" srcOrd="4" destOrd="0" presId="urn:microsoft.com/office/officeart/2018/2/layout/IconCircleList"/>
    <dgm:cxn modelId="{BBB552D1-9C69-4AE2-8274-F7A405097B66}" type="presParOf" srcId="{92999558-685F-4CF6-B002-7FF186B396AF}" destId="{94680748-A8FD-4753-B221-00C70489AB4C}" srcOrd="0" destOrd="0" presId="urn:microsoft.com/office/officeart/2018/2/layout/IconCircleList"/>
    <dgm:cxn modelId="{5F322791-BDBC-43FA-B9A5-FE4973D4CF85}" type="presParOf" srcId="{92999558-685F-4CF6-B002-7FF186B396AF}" destId="{79743046-D5CA-481F-8F21-F330AAA1E00A}" srcOrd="1" destOrd="0" presId="urn:microsoft.com/office/officeart/2018/2/layout/IconCircleList"/>
    <dgm:cxn modelId="{E9B6FC67-C451-49CF-BDAC-22F0E78EBCE6}" type="presParOf" srcId="{92999558-685F-4CF6-B002-7FF186B396AF}" destId="{46869A1E-7558-43E8-94D5-07242BD14FCA}" srcOrd="2" destOrd="0" presId="urn:microsoft.com/office/officeart/2018/2/layout/IconCircleList"/>
    <dgm:cxn modelId="{FF146B89-BBEA-4E92-B1E8-BE6FBDF9780C}" type="presParOf" srcId="{92999558-685F-4CF6-B002-7FF186B396AF}" destId="{A8202E9A-45C4-4B65-918F-A5DB1E679CBF}" srcOrd="3" destOrd="0" presId="urn:microsoft.com/office/officeart/2018/2/layout/IconCircleList"/>
    <dgm:cxn modelId="{98926CD1-C8D5-4A0A-ADAD-619F56BCB2B2}" type="presParOf" srcId="{491ABB12-38A6-4392-B66D-59A47FEF2567}" destId="{5A72F209-EEFE-4AA9-8D26-2709FB5471A2}" srcOrd="5" destOrd="0" presId="urn:microsoft.com/office/officeart/2018/2/layout/IconCircleList"/>
    <dgm:cxn modelId="{5A2F81D2-445E-4D90-B68E-92483CDB7CF1}" type="presParOf" srcId="{491ABB12-38A6-4392-B66D-59A47FEF2567}" destId="{8EFDCCA5-0880-4D94-BC36-5163CCE9F07F}" srcOrd="6" destOrd="0" presId="urn:microsoft.com/office/officeart/2018/2/layout/IconCircleList"/>
    <dgm:cxn modelId="{224A71B3-9969-4D2A-83D1-B1EC49AF8032}" type="presParOf" srcId="{8EFDCCA5-0880-4D94-BC36-5163CCE9F07F}" destId="{5D41501E-76FC-47BC-A315-9239774F37B5}" srcOrd="0" destOrd="0" presId="urn:microsoft.com/office/officeart/2018/2/layout/IconCircleList"/>
    <dgm:cxn modelId="{E25398A0-8D67-4F23-B241-9968D0EC91EC}" type="presParOf" srcId="{8EFDCCA5-0880-4D94-BC36-5163CCE9F07F}" destId="{952B7455-D2BD-472C-AA84-1806EC17F02C}" srcOrd="1" destOrd="0" presId="urn:microsoft.com/office/officeart/2018/2/layout/IconCircleList"/>
    <dgm:cxn modelId="{C3209CB7-D527-4FC7-A9D4-5B8852F831B6}" type="presParOf" srcId="{8EFDCCA5-0880-4D94-BC36-5163CCE9F07F}" destId="{24C4A758-D9C1-41C0-88F3-AE844C3E2299}" srcOrd="2" destOrd="0" presId="urn:microsoft.com/office/officeart/2018/2/layout/IconCircleList"/>
    <dgm:cxn modelId="{EF57DDEE-6530-46C5-B197-B86ABE8C686A}" type="presParOf" srcId="{8EFDCCA5-0880-4D94-BC36-5163CCE9F07F}" destId="{1B723DCC-E04C-4EBD-9228-C5996B9C58AE}" srcOrd="3" destOrd="0" presId="urn:microsoft.com/office/officeart/2018/2/layout/IconCircleList"/>
    <dgm:cxn modelId="{5C932760-56C8-4BA2-8396-ED1DEE488615}" type="presParOf" srcId="{491ABB12-38A6-4392-B66D-59A47FEF2567}" destId="{98388286-9368-4483-B2C0-C9E052488BB4}" srcOrd="7" destOrd="0" presId="urn:microsoft.com/office/officeart/2018/2/layout/IconCircleList"/>
    <dgm:cxn modelId="{BD85749A-00D2-4846-9438-456DED0BB4E7}" type="presParOf" srcId="{491ABB12-38A6-4392-B66D-59A47FEF2567}" destId="{B0803347-44E9-43C6-B2C2-4423CE888E24}" srcOrd="8" destOrd="0" presId="urn:microsoft.com/office/officeart/2018/2/layout/IconCircleList"/>
    <dgm:cxn modelId="{C6DCFCE4-6D0B-4372-8C8E-D883CF793DD4}" type="presParOf" srcId="{B0803347-44E9-43C6-B2C2-4423CE888E24}" destId="{A7A097AC-7462-46B6-8BF8-D04387A8CBBC}" srcOrd="0" destOrd="0" presId="urn:microsoft.com/office/officeart/2018/2/layout/IconCircleList"/>
    <dgm:cxn modelId="{219F05B7-2016-4BC9-A22C-14D179238F0C}" type="presParOf" srcId="{B0803347-44E9-43C6-B2C2-4423CE888E24}" destId="{AB99824D-82C6-48A6-992C-D0EE3047ECA5}" srcOrd="1" destOrd="0" presId="urn:microsoft.com/office/officeart/2018/2/layout/IconCircleList"/>
    <dgm:cxn modelId="{7E8C56E9-0A18-4B0B-8546-38E18177F399}" type="presParOf" srcId="{B0803347-44E9-43C6-B2C2-4423CE888E24}" destId="{CAE16A39-A62B-40C3-94B9-8A499542E585}" srcOrd="2" destOrd="0" presId="urn:microsoft.com/office/officeart/2018/2/layout/IconCircleList"/>
    <dgm:cxn modelId="{66C11C77-F1B2-4309-B048-D9A18180F878}" type="presParOf" srcId="{B0803347-44E9-43C6-B2C2-4423CE888E24}" destId="{208E11A6-3FB4-4C7D-BFB6-9775D56383A1}" srcOrd="3" destOrd="0" presId="urn:microsoft.com/office/officeart/2018/2/layout/IconCircleList"/>
    <dgm:cxn modelId="{6D295802-7A22-4278-B7F9-0866E95D2925}" type="presParOf" srcId="{491ABB12-38A6-4392-B66D-59A47FEF2567}" destId="{2E0BA71B-E283-451A-94EF-7F11D69480FE}" srcOrd="9" destOrd="0" presId="urn:microsoft.com/office/officeart/2018/2/layout/IconCircleList"/>
    <dgm:cxn modelId="{52B57147-1CA0-46DA-A8E1-65F8388C354A}" type="presParOf" srcId="{491ABB12-38A6-4392-B66D-59A47FEF2567}" destId="{A14B5351-ADB5-42B3-A993-5CA4A07523CF}" srcOrd="10" destOrd="0" presId="urn:microsoft.com/office/officeart/2018/2/layout/IconCircleList"/>
    <dgm:cxn modelId="{E1036906-064E-4235-A8D3-327C50048A21}" type="presParOf" srcId="{A14B5351-ADB5-42B3-A993-5CA4A07523CF}" destId="{49BBB12B-EFDC-4415-9B02-A02858E661F1}" srcOrd="0" destOrd="0" presId="urn:microsoft.com/office/officeart/2018/2/layout/IconCircleList"/>
    <dgm:cxn modelId="{BA4A2C7E-7A8B-40ED-BED4-5A8DD1AEA63D}" type="presParOf" srcId="{A14B5351-ADB5-42B3-A993-5CA4A07523CF}" destId="{3F12BB8A-88F2-4ADD-A38E-AA3379F3C23F}" srcOrd="1" destOrd="0" presId="urn:microsoft.com/office/officeart/2018/2/layout/IconCircleList"/>
    <dgm:cxn modelId="{5673532A-8032-4918-AC73-8C23960C41D6}" type="presParOf" srcId="{A14B5351-ADB5-42B3-A993-5CA4A07523CF}" destId="{01ADCE8D-4555-456C-A051-5554D9F61D19}" srcOrd="2" destOrd="0" presId="urn:microsoft.com/office/officeart/2018/2/layout/IconCircleList"/>
    <dgm:cxn modelId="{8F9E67CA-E7F5-4CC8-B189-E6DC4FFAE10F}" type="presParOf" srcId="{A14B5351-ADB5-42B3-A993-5CA4A07523CF}" destId="{EFA91CB5-7336-43AF-844A-5B3736B1883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A5F438-49B7-4B59-8759-14431091E74F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84F51D-6E8B-4D3B-937B-2372F9877C4B}">
      <dgm:prSet/>
      <dgm:spPr/>
      <dgm:t>
        <a:bodyPr/>
        <a:lstStyle/>
        <a:p>
          <a:r>
            <a:rPr lang="en-US"/>
            <a:t>What process of the water cycle works against gravity drawing up water?</a:t>
          </a:r>
        </a:p>
      </dgm:t>
    </dgm:pt>
    <dgm:pt modelId="{269A7E1E-A9BE-49F4-BA59-E70FE6A9EF7B}" type="parTrans" cxnId="{6D70581B-6A62-488F-AAD0-C0D15FCE67AE}">
      <dgm:prSet/>
      <dgm:spPr/>
      <dgm:t>
        <a:bodyPr/>
        <a:lstStyle/>
        <a:p>
          <a:endParaRPr lang="en-US"/>
        </a:p>
      </dgm:t>
    </dgm:pt>
    <dgm:pt modelId="{F0E06DCE-09AD-4E6F-92C4-BFDF4D5BD094}" type="sibTrans" cxnId="{6D70581B-6A62-488F-AAD0-C0D15FCE67AE}">
      <dgm:prSet/>
      <dgm:spPr/>
      <dgm:t>
        <a:bodyPr/>
        <a:lstStyle/>
        <a:p>
          <a:endParaRPr lang="en-US"/>
        </a:p>
      </dgm:t>
    </dgm:pt>
    <dgm:pt modelId="{E106AAC5-9B44-4F0D-B4A7-98F63D9552EA}">
      <dgm:prSet/>
      <dgm:spPr/>
      <dgm:t>
        <a:bodyPr/>
        <a:lstStyle/>
        <a:p>
          <a:r>
            <a:rPr lang="en-US"/>
            <a:t>What forms from building a dam or a reservoir?</a:t>
          </a:r>
        </a:p>
      </dgm:t>
    </dgm:pt>
    <dgm:pt modelId="{0CBA10B2-6B3D-4C83-91FE-9EEC9B3009E7}" type="parTrans" cxnId="{ADF99FEF-A700-4222-A6D6-7D594453427E}">
      <dgm:prSet/>
      <dgm:spPr/>
      <dgm:t>
        <a:bodyPr/>
        <a:lstStyle/>
        <a:p>
          <a:endParaRPr lang="en-US"/>
        </a:p>
      </dgm:t>
    </dgm:pt>
    <dgm:pt modelId="{3E71F59D-0B4F-4E5B-8D16-029D5E02880E}" type="sibTrans" cxnId="{ADF99FEF-A700-4222-A6D6-7D594453427E}">
      <dgm:prSet/>
      <dgm:spPr/>
      <dgm:t>
        <a:bodyPr/>
        <a:lstStyle/>
        <a:p>
          <a:endParaRPr lang="en-US"/>
        </a:p>
      </dgm:t>
    </dgm:pt>
    <dgm:pt modelId="{10F42B4C-8B4A-4B7A-8BCC-E6E2C596049C}">
      <dgm:prSet/>
      <dgm:spPr/>
      <dgm:t>
        <a:bodyPr/>
        <a:lstStyle/>
        <a:p>
          <a:r>
            <a:rPr lang="en-US"/>
            <a:t>Where would you vacation if you wanted to see Bow River Falls?</a:t>
          </a:r>
        </a:p>
      </dgm:t>
    </dgm:pt>
    <dgm:pt modelId="{109FD109-1DAA-496D-9174-A402BD869EFC}" type="parTrans" cxnId="{86D08337-E8E7-477D-9967-6FAEBEE033B6}">
      <dgm:prSet/>
      <dgm:spPr/>
      <dgm:t>
        <a:bodyPr/>
        <a:lstStyle/>
        <a:p>
          <a:endParaRPr lang="en-US"/>
        </a:p>
      </dgm:t>
    </dgm:pt>
    <dgm:pt modelId="{D96845FB-D1AA-42BE-9650-D56804FDBEB6}" type="sibTrans" cxnId="{86D08337-E8E7-477D-9967-6FAEBEE033B6}">
      <dgm:prSet/>
      <dgm:spPr/>
      <dgm:t>
        <a:bodyPr/>
        <a:lstStyle/>
        <a:p>
          <a:endParaRPr lang="en-US"/>
        </a:p>
      </dgm:t>
    </dgm:pt>
    <dgm:pt modelId="{02671B91-A8A9-4B09-B309-6451F731996B}">
      <dgm:prSet/>
      <dgm:spPr/>
      <dgm:t>
        <a:bodyPr/>
        <a:lstStyle/>
        <a:p>
          <a:r>
            <a:rPr lang="en-US"/>
            <a:t>Who “blows off” steam?</a:t>
          </a:r>
        </a:p>
      </dgm:t>
    </dgm:pt>
    <dgm:pt modelId="{D2B26602-2606-4EC9-AAF2-4EFD69281E62}" type="parTrans" cxnId="{EF3E9E3E-F9A7-44D1-BED2-3E3FBD398B23}">
      <dgm:prSet/>
      <dgm:spPr/>
      <dgm:t>
        <a:bodyPr/>
        <a:lstStyle/>
        <a:p>
          <a:endParaRPr lang="en-US"/>
        </a:p>
      </dgm:t>
    </dgm:pt>
    <dgm:pt modelId="{50A619A4-7188-4BEC-B3B4-CDCF3150E6DD}" type="sibTrans" cxnId="{EF3E9E3E-F9A7-44D1-BED2-3E3FBD398B23}">
      <dgm:prSet/>
      <dgm:spPr/>
      <dgm:t>
        <a:bodyPr/>
        <a:lstStyle/>
        <a:p>
          <a:endParaRPr lang="en-US"/>
        </a:p>
      </dgm:t>
    </dgm:pt>
    <dgm:pt modelId="{A084EA65-DDB4-4759-BDAF-579515D4A075}" type="pres">
      <dgm:prSet presAssocID="{63A5F438-49B7-4B59-8759-14431091E74F}" presName="compositeShape" presStyleCnt="0">
        <dgm:presLayoutVars>
          <dgm:chMax val="7"/>
          <dgm:dir/>
          <dgm:resizeHandles val="exact"/>
        </dgm:presLayoutVars>
      </dgm:prSet>
      <dgm:spPr/>
    </dgm:pt>
    <dgm:pt modelId="{5DE7081B-AC7D-4EFB-A3B4-96425B4BBB77}" type="pres">
      <dgm:prSet presAssocID="{63A5F438-49B7-4B59-8759-14431091E74F}" presName="wedge1" presStyleLbl="node1" presStyleIdx="0" presStyleCnt="4"/>
      <dgm:spPr/>
    </dgm:pt>
    <dgm:pt modelId="{DB8BE1C3-525F-4DEF-B03F-A51030661227}" type="pres">
      <dgm:prSet presAssocID="{63A5F438-49B7-4B59-8759-14431091E74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0FE0B94-7741-4FB0-97E9-A2B0C1CB8403}" type="pres">
      <dgm:prSet presAssocID="{63A5F438-49B7-4B59-8759-14431091E74F}" presName="wedge2" presStyleLbl="node1" presStyleIdx="1" presStyleCnt="4"/>
      <dgm:spPr/>
    </dgm:pt>
    <dgm:pt modelId="{3ECEC4ED-13F5-4DB3-B14D-8AD59CC5A5D1}" type="pres">
      <dgm:prSet presAssocID="{63A5F438-49B7-4B59-8759-14431091E74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C53A3DC-C774-4402-BB0F-3E94C022DF67}" type="pres">
      <dgm:prSet presAssocID="{63A5F438-49B7-4B59-8759-14431091E74F}" presName="wedge3" presStyleLbl="node1" presStyleIdx="2" presStyleCnt="4"/>
      <dgm:spPr/>
    </dgm:pt>
    <dgm:pt modelId="{2A218E53-4528-4A46-ADF8-E30F8FB0077F}" type="pres">
      <dgm:prSet presAssocID="{63A5F438-49B7-4B59-8759-14431091E74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960819D-AA24-4431-ABD3-1CA44ED53194}" type="pres">
      <dgm:prSet presAssocID="{63A5F438-49B7-4B59-8759-14431091E74F}" presName="wedge4" presStyleLbl="node1" presStyleIdx="3" presStyleCnt="4"/>
      <dgm:spPr/>
    </dgm:pt>
    <dgm:pt modelId="{55719D28-2373-41BF-9925-22E34BEE15C2}" type="pres">
      <dgm:prSet presAssocID="{63A5F438-49B7-4B59-8759-14431091E74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2D5AC02-9EFC-48E8-95DA-E29674071942}" type="presOf" srcId="{CC84F51D-6E8B-4D3B-937B-2372F9877C4B}" destId="{5DE7081B-AC7D-4EFB-A3B4-96425B4BBB77}" srcOrd="0" destOrd="0" presId="urn:microsoft.com/office/officeart/2005/8/layout/chart3"/>
    <dgm:cxn modelId="{6D70581B-6A62-488F-AAD0-C0D15FCE67AE}" srcId="{63A5F438-49B7-4B59-8759-14431091E74F}" destId="{CC84F51D-6E8B-4D3B-937B-2372F9877C4B}" srcOrd="0" destOrd="0" parTransId="{269A7E1E-A9BE-49F4-BA59-E70FE6A9EF7B}" sibTransId="{F0E06DCE-09AD-4E6F-92C4-BFDF4D5BD094}"/>
    <dgm:cxn modelId="{02721132-3586-4D4D-8089-A3C1C5F57643}" type="presOf" srcId="{63A5F438-49B7-4B59-8759-14431091E74F}" destId="{A084EA65-DDB4-4759-BDAF-579515D4A075}" srcOrd="0" destOrd="0" presId="urn:microsoft.com/office/officeart/2005/8/layout/chart3"/>
    <dgm:cxn modelId="{86D08337-E8E7-477D-9967-6FAEBEE033B6}" srcId="{63A5F438-49B7-4B59-8759-14431091E74F}" destId="{10F42B4C-8B4A-4B7A-8BCC-E6E2C596049C}" srcOrd="2" destOrd="0" parTransId="{109FD109-1DAA-496D-9174-A402BD869EFC}" sibTransId="{D96845FB-D1AA-42BE-9650-D56804FDBEB6}"/>
    <dgm:cxn modelId="{EF3E9E3E-F9A7-44D1-BED2-3E3FBD398B23}" srcId="{63A5F438-49B7-4B59-8759-14431091E74F}" destId="{02671B91-A8A9-4B09-B309-6451F731996B}" srcOrd="3" destOrd="0" parTransId="{D2B26602-2606-4EC9-AAF2-4EFD69281E62}" sibTransId="{50A619A4-7188-4BEC-B3B4-CDCF3150E6DD}"/>
    <dgm:cxn modelId="{8B487F5C-DBF8-4F23-8CB9-59A6746CA906}" type="presOf" srcId="{02671B91-A8A9-4B09-B309-6451F731996B}" destId="{8960819D-AA24-4431-ABD3-1CA44ED53194}" srcOrd="0" destOrd="0" presId="urn:microsoft.com/office/officeart/2005/8/layout/chart3"/>
    <dgm:cxn modelId="{31612355-D7C9-4886-A18C-416A566CE0CC}" type="presOf" srcId="{E106AAC5-9B44-4F0D-B4A7-98F63D9552EA}" destId="{C0FE0B94-7741-4FB0-97E9-A2B0C1CB8403}" srcOrd="0" destOrd="0" presId="urn:microsoft.com/office/officeart/2005/8/layout/chart3"/>
    <dgm:cxn modelId="{E1742498-CD06-4752-9A55-C29AADB67B44}" type="presOf" srcId="{CC84F51D-6E8B-4D3B-937B-2372F9877C4B}" destId="{DB8BE1C3-525F-4DEF-B03F-A51030661227}" srcOrd="1" destOrd="0" presId="urn:microsoft.com/office/officeart/2005/8/layout/chart3"/>
    <dgm:cxn modelId="{88D0F6B1-2F39-4BF5-9C05-26FCD9F55C45}" type="presOf" srcId="{10F42B4C-8B4A-4B7A-8BCC-E6E2C596049C}" destId="{8C53A3DC-C774-4402-BB0F-3E94C022DF67}" srcOrd="0" destOrd="0" presId="urn:microsoft.com/office/officeart/2005/8/layout/chart3"/>
    <dgm:cxn modelId="{EA7139BB-6849-4772-9607-5A92625A3413}" type="presOf" srcId="{10F42B4C-8B4A-4B7A-8BCC-E6E2C596049C}" destId="{2A218E53-4528-4A46-ADF8-E30F8FB0077F}" srcOrd="1" destOrd="0" presId="urn:microsoft.com/office/officeart/2005/8/layout/chart3"/>
    <dgm:cxn modelId="{EAF910BD-C9D6-47CB-A947-F254D89ED450}" type="presOf" srcId="{02671B91-A8A9-4B09-B309-6451F731996B}" destId="{55719D28-2373-41BF-9925-22E34BEE15C2}" srcOrd="1" destOrd="0" presId="urn:microsoft.com/office/officeart/2005/8/layout/chart3"/>
    <dgm:cxn modelId="{EDEC80E1-0F2C-4B37-AD0F-FA6F04D57158}" type="presOf" srcId="{E106AAC5-9B44-4F0D-B4A7-98F63D9552EA}" destId="{3ECEC4ED-13F5-4DB3-B14D-8AD59CC5A5D1}" srcOrd="1" destOrd="0" presId="urn:microsoft.com/office/officeart/2005/8/layout/chart3"/>
    <dgm:cxn modelId="{ADF99FEF-A700-4222-A6D6-7D594453427E}" srcId="{63A5F438-49B7-4B59-8759-14431091E74F}" destId="{E106AAC5-9B44-4F0D-B4A7-98F63D9552EA}" srcOrd="1" destOrd="0" parTransId="{0CBA10B2-6B3D-4C83-91FE-9EEC9B3009E7}" sibTransId="{3E71F59D-0B4F-4E5B-8D16-029D5E02880E}"/>
    <dgm:cxn modelId="{3C9DC41B-7146-4879-AF43-327E9ECE69CC}" type="presParOf" srcId="{A084EA65-DDB4-4759-BDAF-579515D4A075}" destId="{5DE7081B-AC7D-4EFB-A3B4-96425B4BBB77}" srcOrd="0" destOrd="0" presId="urn:microsoft.com/office/officeart/2005/8/layout/chart3"/>
    <dgm:cxn modelId="{93FC5D3E-7A9A-40ED-A0C1-60C4032684A3}" type="presParOf" srcId="{A084EA65-DDB4-4759-BDAF-579515D4A075}" destId="{DB8BE1C3-525F-4DEF-B03F-A51030661227}" srcOrd="1" destOrd="0" presId="urn:microsoft.com/office/officeart/2005/8/layout/chart3"/>
    <dgm:cxn modelId="{56538566-7304-431D-BAD2-6A7AEF6416B7}" type="presParOf" srcId="{A084EA65-DDB4-4759-BDAF-579515D4A075}" destId="{C0FE0B94-7741-4FB0-97E9-A2B0C1CB8403}" srcOrd="2" destOrd="0" presId="urn:microsoft.com/office/officeart/2005/8/layout/chart3"/>
    <dgm:cxn modelId="{BE772E1A-BCAC-4660-AB50-D735BE6A893C}" type="presParOf" srcId="{A084EA65-DDB4-4759-BDAF-579515D4A075}" destId="{3ECEC4ED-13F5-4DB3-B14D-8AD59CC5A5D1}" srcOrd="3" destOrd="0" presId="urn:microsoft.com/office/officeart/2005/8/layout/chart3"/>
    <dgm:cxn modelId="{0A83EFC2-C9C2-4222-AEF1-2457D05FD623}" type="presParOf" srcId="{A084EA65-DDB4-4759-BDAF-579515D4A075}" destId="{8C53A3DC-C774-4402-BB0F-3E94C022DF67}" srcOrd="4" destOrd="0" presId="urn:microsoft.com/office/officeart/2005/8/layout/chart3"/>
    <dgm:cxn modelId="{1B1360A6-E7B4-4DE9-AF70-014FCB7081F2}" type="presParOf" srcId="{A084EA65-DDB4-4759-BDAF-579515D4A075}" destId="{2A218E53-4528-4A46-ADF8-E30F8FB0077F}" srcOrd="5" destOrd="0" presId="urn:microsoft.com/office/officeart/2005/8/layout/chart3"/>
    <dgm:cxn modelId="{9933064C-3192-461D-9801-B3436EBB0BF1}" type="presParOf" srcId="{A084EA65-DDB4-4759-BDAF-579515D4A075}" destId="{8960819D-AA24-4431-ABD3-1CA44ED53194}" srcOrd="6" destOrd="0" presId="urn:microsoft.com/office/officeart/2005/8/layout/chart3"/>
    <dgm:cxn modelId="{B476D971-D8CE-4B1D-84A5-473488BF320C}" type="presParOf" srcId="{A084EA65-DDB4-4759-BDAF-579515D4A075}" destId="{55719D28-2373-41BF-9925-22E34BEE15C2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39E00-A65F-44C3-80C8-6A975EAC4B97}" type="doc">
      <dgm:prSet loTypeId="urn:microsoft.com/office/officeart/2005/8/layout/bProcess4" loCatId="process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49FA52A2-B242-43C9-816F-07AB44DF1717}">
      <dgm:prSet/>
      <dgm:spPr/>
      <dgm:t>
        <a:bodyPr/>
        <a:lstStyle/>
        <a:p>
          <a:r>
            <a:rPr lang="en-US"/>
            <a:t>Hydrologic Cycle</a:t>
          </a:r>
        </a:p>
      </dgm:t>
    </dgm:pt>
    <dgm:pt modelId="{E1E9718B-640D-41D0-8469-24FF8AEF0BCE}" type="parTrans" cxnId="{969E90BC-5572-4AC8-ADD3-2D165B1F0D27}">
      <dgm:prSet/>
      <dgm:spPr/>
      <dgm:t>
        <a:bodyPr/>
        <a:lstStyle/>
        <a:p>
          <a:endParaRPr lang="en-US"/>
        </a:p>
      </dgm:t>
    </dgm:pt>
    <dgm:pt modelId="{7F22CD25-A264-490B-B212-46158E5892AF}" type="sibTrans" cxnId="{969E90BC-5572-4AC8-ADD3-2D165B1F0D27}">
      <dgm:prSet/>
      <dgm:spPr/>
      <dgm:t>
        <a:bodyPr/>
        <a:lstStyle/>
        <a:p>
          <a:endParaRPr lang="en-US"/>
        </a:p>
      </dgm:t>
    </dgm:pt>
    <dgm:pt modelId="{DD1AAEEF-F2E3-4A18-AEF3-5532C62BCD3D}">
      <dgm:prSet/>
      <dgm:spPr/>
      <dgm:t>
        <a:bodyPr/>
        <a:lstStyle/>
        <a:p>
          <a:r>
            <a:rPr lang="en-US"/>
            <a:t>Cloud</a:t>
          </a:r>
        </a:p>
      </dgm:t>
    </dgm:pt>
    <dgm:pt modelId="{A838EF78-489E-4D84-AECE-D02931D9EB41}" type="parTrans" cxnId="{A024EAD8-B02A-4C83-9C73-7D82E8902B83}">
      <dgm:prSet/>
      <dgm:spPr/>
      <dgm:t>
        <a:bodyPr/>
        <a:lstStyle/>
        <a:p>
          <a:endParaRPr lang="en-US"/>
        </a:p>
      </dgm:t>
    </dgm:pt>
    <dgm:pt modelId="{03685A5D-FFEB-426D-A927-DD74144423B1}" type="sibTrans" cxnId="{A024EAD8-B02A-4C83-9C73-7D82E8902B83}">
      <dgm:prSet/>
      <dgm:spPr/>
      <dgm:t>
        <a:bodyPr/>
        <a:lstStyle/>
        <a:p>
          <a:endParaRPr lang="en-US"/>
        </a:p>
      </dgm:t>
    </dgm:pt>
    <dgm:pt modelId="{32662F69-DB8A-45F2-8692-AD4FB1F1D920}">
      <dgm:prSet/>
      <dgm:spPr/>
      <dgm:t>
        <a:bodyPr/>
        <a:lstStyle/>
        <a:p>
          <a:r>
            <a:rPr lang="en-US"/>
            <a:t>Hydrosphere</a:t>
          </a:r>
        </a:p>
      </dgm:t>
    </dgm:pt>
    <dgm:pt modelId="{ACEE5649-C3F1-4173-BB52-6573B1668731}" type="parTrans" cxnId="{7CB31517-E51B-4EC2-A588-6C795FFDF778}">
      <dgm:prSet/>
      <dgm:spPr/>
      <dgm:t>
        <a:bodyPr/>
        <a:lstStyle/>
        <a:p>
          <a:endParaRPr lang="en-US"/>
        </a:p>
      </dgm:t>
    </dgm:pt>
    <dgm:pt modelId="{2E47895B-A814-4FC3-AFAC-7D3524D639FC}" type="sibTrans" cxnId="{7CB31517-E51B-4EC2-A588-6C795FFDF778}">
      <dgm:prSet/>
      <dgm:spPr/>
      <dgm:t>
        <a:bodyPr/>
        <a:lstStyle/>
        <a:p>
          <a:endParaRPr lang="en-US"/>
        </a:p>
      </dgm:t>
    </dgm:pt>
    <dgm:pt modelId="{F0CE7035-AEEE-4A6C-8786-BC242700BB9B}">
      <dgm:prSet/>
      <dgm:spPr/>
      <dgm:t>
        <a:bodyPr/>
        <a:lstStyle/>
        <a:p>
          <a:r>
            <a:rPr lang="en-US"/>
            <a:t>Condensation</a:t>
          </a:r>
        </a:p>
      </dgm:t>
    </dgm:pt>
    <dgm:pt modelId="{B87FAF1D-F134-434B-80E0-61595D2193DB}" type="parTrans" cxnId="{E072885B-08F2-4E67-BEA7-3A39A990D2DF}">
      <dgm:prSet/>
      <dgm:spPr/>
      <dgm:t>
        <a:bodyPr/>
        <a:lstStyle/>
        <a:p>
          <a:endParaRPr lang="en-US"/>
        </a:p>
      </dgm:t>
    </dgm:pt>
    <dgm:pt modelId="{26BF46DD-E18B-4C90-8CDB-03D196C02023}" type="sibTrans" cxnId="{E072885B-08F2-4E67-BEA7-3A39A990D2DF}">
      <dgm:prSet/>
      <dgm:spPr/>
      <dgm:t>
        <a:bodyPr/>
        <a:lstStyle/>
        <a:p>
          <a:endParaRPr lang="en-US"/>
        </a:p>
      </dgm:t>
    </dgm:pt>
    <dgm:pt modelId="{D8FAC732-9A8E-4A16-8027-1223BB3DBA4C}">
      <dgm:prSet/>
      <dgm:spPr/>
      <dgm:t>
        <a:bodyPr/>
        <a:lstStyle/>
        <a:p>
          <a:r>
            <a:rPr lang="en-US"/>
            <a:t>Types of Precipitation</a:t>
          </a:r>
        </a:p>
      </dgm:t>
    </dgm:pt>
    <dgm:pt modelId="{441EE2B5-D317-4231-A360-E3B29D41CF58}" type="parTrans" cxnId="{E6266A1A-7789-4DAA-A720-57E43A07DAF0}">
      <dgm:prSet/>
      <dgm:spPr/>
      <dgm:t>
        <a:bodyPr/>
        <a:lstStyle/>
        <a:p>
          <a:endParaRPr lang="en-US"/>
        </a:p>
      </dgm:t>
    </dgm:pt>
    <dgm:pt modelId="{1FBB8660-153A-44FC-A39B-01F108373314}" type="sibTrans" cxnId="{E6266A1A-7789-4DAA-A720-57E43A07DAF0}">
      <dgm:prSet/>
      <dgm:spPr/>
      <dgm:t>
        <a:bodyPr/>
        <a:lstStyle/>
        <a:p>
          <a:endParaRPr lang="en-US"/>
        </a:p>
      </dgm:t>
    </dgm:pt>
    <dgm:pt modelId="{1BFD822A-3ED8-4548-A086-E9CFB37A7D5C}">
      <dgm:prSet/>
      <dgm:spPr/>
      <dgm:t>
        <a:bodyPr/>
        <a:lstStyle/>
        <a:p>
          <a:r>
            <a:rPr lang="en-US"/>
            <a:t>Water Tables and Aquifers</a:t>
          </a:r>
        </a:p>
      </dgm:t>
    </dgm:pt>
    <dgm:pt modelId="{A8A9CD47-D309-4FCA-AFE8-4168C2EA8B29}" type="parTrans" cxnId="{7C51F5F9-1D02-4F6E-BE69-84BF2CFFD85F}">
      <dgm:prSet/>
      <dgm:spPr/>
      <dgm:t>
        <a:bodyPr/>
        <a:lstStyle/>
        <a:p>
          <a:endParaRPr lang="en-US"/>
        </a:p>
      </dgm:t>
    </dgm:pt>
    <dgm:pt modelId="{945ADAEF-A395-4E38-B58A-05157B7B9C3D}" type="sibTrans" cxnId="{7C51F5F9-1D02-4F6E-BE69-84BF2CFFD85F}">
      <dgm:prSet/>
      <dgm:spPr/>
      <dgm:t>
        <a:bodyPr/>
        <a:lstStyle/>
        <a:p>
          <a:endParaRPr lang="en-US"/>
        </a:p>
      </dgm:t>
    </dgm:pt>
    <dgm:pt modelId="{CF1958C5-2B61-4250-9649-508977B7C7EB}">
      <dgm:prSet/>
      <dgm:spPr/>
      <dgm:t>
        <a:bodyPr/>
        <a:lstStyle/>
        <a:p>
          <a:r>
            <a:rPr lang="en-US"/>
            <a:t>From Toilet to Tap</a:t>
          </a:r>
        </a:p>
      </dgm:t>
    </dgm:pt>
    <dgm:pt modelId="{3AE27588-21CC-46D5-9DC8-5BF5CFBDC611}" type="parTrans" cxnId="{051FA13E-BA49-4FE0-8978-2ECA90511D2E}">
      <dgm:prSet/>
      <dgm:spPr/>
      <dgm:t>
        <a:bodyPr/>
        <a:lstStyle/>
        <a:p>
          <a:endParaRPr lang="en-US"/>
        </a:p>
      </dgm:t>
    </dgm:pt>
    <dgm:pt modelId="{9CBF019C-B5D2-4B52-8E8E-7B379462F953}" type="sibTrans" cxnId="{051FA13E-BA49-4FE0-8978-2ECA90511D2E}">
      <dgm:prSet/>
      <dgm:spPr/>
      <dgm:t>
        <a:bodyPr/>
        <a:lstStyle/>
        <a:p>
          <a:endParaRPr lang="en-US"/>
        </a:p>
      </dgm:t>
    </dgm:pt>
    <dgm:pt modelId="{E92C448C-76B6-484C-B0FC-9EE333E3CCA9}">
      <dgm:prSet/>
      <dgm:spPr/>
      <dgm:t>
        <a:bodyPr/>
        <a:lstStyle/>
        <a:p>
          <a:r>
            <a:rPr lang="en-US"/>
            <a:t>Water Cycle</a:t>
          </a:r>
        </a:p>
      </dgm:t>
    </dgm:pt>
    <dgm:pt modelId="{68D5D86A-0499-4C45-9A38-97D24CB4F7EE}" type="parTrans" cxnId="{BFBBF3B9-AE33-406A-8D81-D954DAC22E5D}">
      <dgm:prSet/>
      <dgm:spPr/>
      <dgm:t>
        <a:bodyPr/>
        <a:lstStyle/>
        <a:p>
          <a:endParaRPr lang="en-US"/>
        </a:p>
      </dgm:t>
    </dgm:pt>
    <dgm:pt modelId="{927981A6-D15F-4BEA-B0D0-C090220BDAA0}" type="sibTrans" cxnId="{BFBBF3B9-AE33-406A-8D81-D954DAC22E5D}">
      <dgm:prSet/>
      <dgm:spPr/>
      <dgm:t>
        <a:bodyPr/>
        <a:lstStyle/>
        <a:p>
          <a:endParaRPr lang="en-US"/>
        </a:p>
      </dgm:t>
    </dgm:pt>
    <dgm:pt modelId="{F787BC94-4AF4-401E-811E-175627DA78D4}">
      <dgm:prSet/>
      <dgm:spPr/>
      <dgm:t>
        <a:bodyPr/>
        <a:lstStyle/>
        <a:p>
          <a:r>
            <a:rPr lang="en-US"/>
            <a:t>Evaporation</a:t>
          </a:r>
        </a:p>
      </dgm:t>
    </dgm:pt>
    <dgm:pt modelId="{C821A17F-2330-4DE9-A3F5-88089C4659B4}" type="parTrans" cxnId="{89F57CD9-80D0-4FD4-B2C8-E49F0D815452}">
      <dgm:prSet/>
      <dgm:spPr/>
      <dgm:t>
        <a:bodyPr/>
        <a:lstStyle/>
        <a:p>
          <a:endParaRPr lang="en-US"/>
        </a:p>
      </dgm:t>
    </dgm:pt>
    <dgm:pt modelId="{15A7406F-315C-406F-8359-691011096BBC}" type="sibTrans" cxnId="{89F57CD9-80D0-4FD4-B2C8-E49F0D815452}">
      <dgm:prSet/>
      <dgm:spPr/>
      <dgm:t>
        <a:bodyPr/>
        <a:lstStyle/>
        <a:p>
          <a:endParaRPr lang="en-US"/>
        </a:p>
      </dgm:t>
    </dgm:pt>
    <dgm:pt modelId="{E20E28D6-C7F6-43DC-9453-B337CCAEDA42}">
      <dgm:prSet/>
      <dgm:spPr/>
      <dgm:t>
        <a:bodyPr/>
        <a:lstStyle/>
        <a:p>
          <a:r>
            <a:rPr lang="en-US"/>
            <a:t>Precipitation</a:t>
          </a:r>
        </a:p>
      </dgm:t>
    </dgm:pt>
    <dgm:pt modelId="{3F61BDB8-6636-413D-BA9E-168D74F7F668}" type="parTrans" cxnId="{B332AEA3-3826-4CFA-B476-CBAE7DD6478D}">
      <dgm:prSet/>
      <dgm:spPr/>
      <dgm:t>
        <a:bodyPr/>
        <a:lstStyle/>
        <a:p>
          <a:endParaRPr lang="en-US"/>
        </a:p>
      </dgm:t>
    </dgm:pt>
    <dgm:pt modelId="{121D21B5-2F2F-479C-B6B1-41660F8F10EF}" type="sibTrans" cxnId="{B332AEA3-3826-4CFA-B476-CBAE7DD6478D}">
      <dgm:prSet/>
      <dgm:spPr/>
      <dgm:t>
        <a:bodyPr/>
        <a:lstStyle/>
        <a:p>
          <a:endParaRPr lang="en-US"/>
        </a:p>
      </dgm:t>
    </dgm:pt>
    <dgm:pt modelId="{7A38AE2C-4582-4B37-BB20-C18A580F27B5}">
      <dgm:prSet/>
      <dgm:spPr/>
      <dgm:t>
        <a:bodyPr/>
        <a:lstStyle/>
        <a:p>
          <a:r>
            <a:rPr lang="en-US"/>
            <a:t>Surface Water</a:t>
          </a:r>
        </a:p>
      </dgm:t>
    </dgm:pt>
    <dgm:pt modelId="{4D222AD7-46C6-4BAB-B352-751679FF44E5}" type="parTrans" cxnId="{90D418B8-0E8D-42C1-8EFD-D650BCD8B194}">
      <dgm:prSet/>
      <dgm:spPr/>
      <dgm:t>
        <a:bodyPr/>
        <a:lstStyle/>
        <a:p>
          <a:endParaRPr lang="en-US"/>
        </a:p>
      </dgm:t>
    </dgm:pt>
    <dgm:pt modelId="{54965832-AB34-48A3-90D7-DCA4FF0C0F0D}" type="sibTrans" cxnId="{90D418B8-0E8D-42C1-8EFD-D650BCD8B194}">
      <dgm:prSet/>
      <dgm:spPr/>
      <dgm:t>
        <a:bodyPr/>
        <a:lstStyle/>
        <a:p>
          <a:endParaRPr lang="en-US"/>
        </a:p>
      </dgm:t>
    </dgm:pt>
    <dgm:pt modelId="{53C6423C-972B-4AAC-A13F-E3940AA5E0F5}">
      <dgm:prSet/>
      <dgm:spPr/>
      <dgm:t>
        <a:bodyPr/>
        <a:lstStyle/>
        <a:p>
          <a:r>
            <a:rPr lang="en-US"/>
            <a:t>Watershed</a:t>
          </a:r>
        </a:p>
      </dgm:t>
    </dgm:pt>
    <dgm:pt modelId="{9AE5D688-FF48-4F53-9C9D-E708B0C3B8DE}" type="parTrans" cxnId="{8A9F5C44-F501-46E0-93FC-B2A3F2CD6C6F}">
      <dgm:prSet/>
      <dgm:spPr/>
      <dgm:t>
        <a:bodyPr/>
        <a:lstStyle/>
        <a:p>
          <a:endParaRPr lang="en-US"/>
        </a:p>
      </dgm:t>
    </dgm:pt>
    <dgm:pt modelId="{2463A1B3-5062-4794-8A64-C54597EAB2D5}" type="sibTrans" cxnId="{8A9F5C44-F501-46E0-93FC-B2A3F2CD6C6F}">
      <dgm:prSet/>
      <dgm:spPr/>
      <dgm:t>
        <a:bodyPr/>
        <a:lstStyle/>
        <a:p>
          <a:endParaRPr lang="en-US"/>
        </a:p>
      </dgm:t>
    </dgm:pt>
    <dgm:pt modelId="{995900E6-483D-49B9-84C9-5DE4C201BD26}" type="pres">
      <dgm:prSet presAssocID="{32539E00-A65F-44C3-80C8-6A975EAC4B97}" presName="Name0" presStyleCnt="0">
        <dgm:presLayoutVars>
          <dgm:dir/>
          <dgm:resizeHandles/>
        </dgm:presLayoutVars>
      </dgm:prSet>
      <dgm:spPr/>
    </dgm:pt>
    <dgm:pt modelId="{7408DD11-9B45-4A4C-A3BE-4FD7DD7F2CFD}" type="pres">
      <dgm:prSet presAssocID="{49FA52A2-B242-43C9-816F-07AB44DF1717}" presName="compNode" presStyleCnt="0"/>
      <dgm:spPr/>
    </dgm:pt>
    <dgm:pt modelId="{CBE77D77-B1B4-4247-B709-77EF6F95C089}" type="pres">
      <dgm:prSet presAssocID="{49FA52A2-B242-43C9-816F-07AB44DF1717}" presName="dummyConnPt" presStyleCnt="0"/>
      <dgm:spPr/>
    </dgm:pt>
    <dgm:pt modelId="{3F820438-6E62-4CBA-96D1-7E6310053138}" type="pres">
      <dgm:prSet presAssocID="{49FA52A2-B242-43C9-816F-07AB44DF1717}" presName="node" presStyleLbl="node1" presStyleIdx="0" presStyleCnt="12">
        <dgm:presLayoutVars>
          <dgm:bulletEnabled val="1"/>
        </dgm:presLayoutVars>
      </dgm:prSet>
      <dgm:spPr/>
    </dgm:pt>
    <dgm:pt modelId="{B0CB64C3-9233-499F-8D60-4582AB547EE4}" type="pres">
      <dgm:prSet presAssocID="{7F22CD25-A264-490B-B212-46158E5892AF}" presName="sibTrans" presStyleLbl="bgSibTrans2D1" presStyleIdx="0" presStyleCnt="11"/>
      <dgm:spPr/>
    </dgm:pt>
    <dgm:pt modelId="{CE28CC95-E514-4739-ACCB-9B7195E1AFD5}" type="pres">
      <dgm:prSet presAssocID="{DD1AAEEF-F2E3-4A18-AEF3-5532C62BCD3D}" presName="compNode" presStyleCnt="0"/>
      <dgm:spPr/>
    </dgm:pt>
    <dgm:pt modelId="{52816943-3C04-4A1D-9DAA-D08ABD9B29DA}" type="pres">
      <dgm:prSet presAssocID="{DD1AAEEF-F2E3-4A18-AEF3-5532C62BCD3D}" presName="dummyConnPt" presStyleCnt="0"/>
      <dgm:spPr/>
    </dgm:pt>
    <dgm:pt modelId="{DE3298FD-2E8E-488E-90F1-E5C8C6155C14}" type="pres">
      <dgm:prSet presAssocID="{DD1AAEEF-F2E3-4A18-AEF3-5532C62BCD3D}" presName="node" presStyleLbl="node1" presStyleIdx="1" presStyleCnt="12">
        <dgm:presLayoutVars>
          <dgm:bulletEnabled val="1"/>
        </dgm:presLayoutVars>
      </dgm:prSet>
      <dgm:spPr/>
    </dgm:pt>
    <dgm:pt modelId="{2E1A21F2-A327-4C14-B581-5991E58D9333}" type="pres">
      <dgm:prSet presAssocID="{03685A5D-FFEB-426D-A927-DD74144423B1}" presName="sibTrans" presStyleLbl="bgSibTrans2D1" presStyleIdx="1" presStyleCnt="11"/>
      <dgm:spPr/>
    </dgm:pt>
    <dgm:pt modelId="{29C41953-A414-435D-B5DF-87EAEE706009}" type="pres">
      <dgm:prSet presAssocID="{32662F69-DB8A-45F2-8692-AD4FB1F1D920}" presName="compNode" presStyleCnt="0"/>
      <dgm:spPr/>
    </dgm:pt>
    <dgm:pt modelId="{2EE965D8-5E76-4CA6-B22F-07A17775F153}" type="pres">
      <dgm:prSet presAssocID="{32662F69-DB8A-45F2-8692-AD4FB1F1D920}" presName="dummyConnPt" presStyleCnt="0"/>
      <dgm:spPr/>
    </dgm:pt>
    <dgm:pt modelId="{B3BC10AC-287D-429C-9633-401E597D3C72}" type="pres">
      <dgm:prSet presAssocID="{32662F69-DB8A-45F2-8692-AD4FB1F1D920}" presName="node" presStyleLbl="node1" presStyleIdx="2" presStyleCnt="12">
        <dgm:presLayoutVars>
          <dgm:bulletEnabled val="1"/>
        </dgm:presLayoutVars>
      </dgm:prSet>
      <dgm:spPr/>
    </dgm:pt>
    <dgm:pt modelId="{C400F3B5-24B6-4C22-8204-9F5B478228B4}" type="pres">
      <dgm:prSet presAssocID="{2E47895B-A814-4FC3-AFAC-7D3524D639FC}" presName="sibTrans" presStyleLbl="bgSibTrans2D1" presStyleIdx="2" presStyleCnt="11"/>
      <dgm:spPr/>
    </dgm:pt>
    <dgm:pt modelId="{6E68AE38-1681-4746-86D5-82C90985E308}" type="pres">
      <dgm:prSet presAssocID="{F0CE7035-AEEE-4A6C-8786-BC242700BB9B}" presName="compNode" presStyleCnt="0"/>
      <dgm:spPr/>
    </dgm:pt>
    <dgm:pt modelId="{E4A9D0C8-0B3D-47B5-A3E5-1474873C9483}" type="pres">
      <dgm:prSet presAssocID="{F0CE7035-AEEE-4A6C-8786-BC242700BB9B}" presName="dummyConnPt" presStyleCnt="0"/>
      <dgm:spPr/>
    </dgm:pt>
    <dgm:pt modelId="{A9BB70BE-638A-4512-A7DD-2B63D41ED42C}" type="pres">
      <dgm:prSet presAssocID="{F0CE7035-AEEE-4A6C-8786-BC242700BB9B}" presName="node" presStyleLbl="node1" presStyleIdx="3" presStyleCnt="12">
        <dgm:presLayoutVars>
          <dgm:bulletEnabled val="1"/>
        </dgm:presLayoutVars>
      </dgm:prSet>
      <dgm:spPr/>
    </dgm:pt>
    <dgm:pt modelId="{CB4F839F-D3F2-4EF8-ADB0-A5D40B556679}" type="pres">
      <dgm:prSet presAssocID="{26BF46DD-E18B-4C90-8CDB-03D196C02023}" presName="sibTrans" presStyleLbl="bgSibTrans2D1" presStyleIdx="3" presStyleCnt="11"/>
      <dgm:spPr/>
    </dgm:pt>
    <dgm:pt modelId="{B1F42397-CE4A-4FF6-804F-DE233B5A4557}" type="pres">
      <dgm:prSet presAssocID="{D8FAC732-9A8E-4A16-8027-1223BB3DBA4C}" presName="compNode" presStyleCnt="0"/>
      <dgm:spPr/>
    </dgm:pt>
    <dgm:pt modelId="{D299EA3C-6730-4510-8BFC-D75BD72A2E9C}" type="pres">
      <dgm:prSet presAssocID="{D8FAC732-9A8E-4A16-8027-1223BB3DBA4C}" presName="dummyConnPt" presStyleCnt="0"/>
      <dgm:spPr/>
    </dgm:pt>
    <dgm:pt modelId="{D84D6577-F59D-49A0-B110-C6B2A52A1131}" type="pres">
      <dgm:prSet presAssocID="{D8FAC732-9A8E-4A16-8027-1223BB3DBA4C}" presName="node" presStyleLbl="node1" presStyleIdx="4" presStyleCnt="12">
        <dgm:presLayoutVars>
          <dgm:bulletEnabled val="1"/>
        </dgm:presLayoutVars>
      </dgm:prSet>
      <dgm:spPr/>
    </dgm:pt>
    <dgm:pt modelId="{A4560B91-2F1A-4F40-B333-903022E06D5E}" type="pres">
      <dgm:prSet presAssocID="{1FBB8660-153A-44FC-A39B-01F108373314}" presName="sibTrans" presStyleLbl="bgSibTrans2D1" presStyleIdx="4" presStyleCnt="11"/>
      <dgm:spPr/>
    </dgm:pt>
    <dgm:pt modelId="{44421D31-F1CE-4BBF-8445-CDDAB4623235}" type="pres">
      <dgm:prSet presAssocID="{1BFD822A-3ED8-4548-A086-E9CFB37A7D5C}" presName="compNode" presStyleCnt="0"/>
      <dgm:spPr/>
    </dgm:pt>
    <dgm:pt modelId="{5D60DE30-C3CB-4890-A1D6-C2A986AFA0A2}" type="pres">
      <dgm:prSet presAssocID="{1BFD822A-3ED8-4548-A086-E9CFB37A7D5C}" presName="dummyConnPt" presStyleCnt="0"/>
      <dgm:spPr/>
    </dgm:pt>
    <dgm:pt modelId="{7E44041F-D3D4-4C1E-B8C0-ED5B90C96085}" type="pres">
      <dgm:prSet presAssocID="{1BFD822A-3ED8-4548-A086-E9CFB37A7D5C}" presName="node" presStyleLbl="node1" presStyleIdx="5" presStyleCnt="12">
        <dgm:presLayoutVars>
          <dgm:bulletEnabled val="1"/>
        </dgm:presLayoutVars>
      </dgm:prSet>
      <dgm:spPr/>
    </dgm:pt>
    <dgm:pt modelId="{1B1C393F-0214-4761-A852-D1BC2BB99FBF}" type="pres">
      <dgm:prSet presAssocID="{945ADAEF-A395-4E38-B58A-05157B7B9C3D}" presName="sibTrans" presStyleLbl="bgSibTrans2D1" presStyleIdx="5" presStyleCnt="11"/>
      <dgm:spPr/>
    </dgm:pt>
    <dgm:pt modelId="{F8A6C547-1347-4026-88CF-A1AA1250480F}" type="pres">
      <dgm:prSet presAssocID="{CF1958C5-2B61-4250-9649-508977B7C7EB}" presName="compNode" presStyleCnt="0"/>
      <dgm:spPr/>
    </dgm:pt>
    <dgm:pt modelId="{97E7BBF3-F844-4C0E-9081-ACF6C6E93455}" type="pres">
      <dgm:prSet presAssocID="{CF1958C5-2B61-4250-9649-508977B7C7EB}" presName="dummyConnPt" presStyleCnt="0"/>
      <dgm:spPr/>
    </dgm:pt>
    <dgm:pt modelId="{DBC08386-3131-411A-A6E3-89755B987C01}" type="pres">
      <dgm:prSet presAssocID="{CF1958C5-2B61-4250-9649-508977B7C7EB}" presName="node" presStyleLbl="node1" presStyleIdx="6" presStyleCnt="12">
        <dgm:presLayoutVars>
          <dgm:bulletEnabled val="1"/>
        </dgm:presLayoutVars>
      </dgm:prSet>
      <dgm:spPr/>
    </dgm:pt>
    <dgm:pt modelId="{A7529505-6121-4014-9C06-1FDAE8CAAAF6}" type="pres">
      <dgm:prSet presAssocID="{9CBF019C-B5D2-4B52-8E8E-7B379462F953}" presName="sibTrans" presStyleLbl="bgSibTrans2D1" presStyleIdx="6" presStyleCnt="11"/>
      <dgm:spPr/>
    </dgm:pt>
    <dgm:pt modelId="{C1F3E2A4-5BA7-4545-8786-ABA1D3525CC3}" type="pres">
      <dgm:prSet presAssocID="{E92C448C-76B6-484C-B0FC-9EE333E3CCA9}" presName="compNode" presStyleCnt="0"/>
      <dgm:spPr/>
    </dgm:pt>
    <dgm:pt modelId="{D6F061F1-372C-4E20-B023-CEA4AB73EAB5}" type="pres">
      <dgm:prSet presAssocID="{E92C448C-76B6-484C-B0FC-9EE333E3CCA9}" presName="dummyConnPt" presStyleCnt="0"/>
      <dgm:spPr/>
    </dgm:pt>
    <dgm:pt modelId="{0C71770F-C41A-4092-938E-1612368EC718}" type="pres">
      <dgm:prSet presAssocID="{E92C448C-76B6-484C-B0FC-9EE333E3CCA9}" presName="node" presStyleLbl="node1" presStyleIdx="7" presStyleCnt="12">
        <dgm:presLayoutVars>
          <dgm:bulletEnabled val="1"/>
        </dgm:presLayoutVars>
      </dgm:prSet>
      <dgm:spPr/>
    </dgm:pt>
    <dgm:pt modelId="{BE0AF41B-6512-417D-953B-3D5CD1291475}" type="pres">
      <dgm:prSet presAssocID="{927981A6-D15F-4BEA-B0D0-C090220BDAA0}" presName="sibTrans" presStyleLbl="bgSibTrans2D1" presStyleIdx="7" presStyleCnt="11"/>
      <dgm:spPr/>
    </dgm:pt>
    <dgm:pt modelId="{21C7B1A4-3901-47C2-A6B0-DE64853B3A7D}" type="pres">
      <dgm:prSet presAssocID="{F787BC94-4AF4-401E-811E-175627DA78D4}" presName="compNode" presStyleCnt="0"/>
      <dgm:spPr/>
    </dgm:pt>
    <dgm:pt modelId="{82FEBCB4-60CA-4BF8-86B3-27ECFEE2BC45}" type="pres">
      <dgm:prSet presAssocID="{F787BC94-4AF4-401E-811E-175627DA78D4}" presName="dummyConnPt" presStyleCnt="0"/>
      <dgm:spPr/>
    </dgm:pt>
    <dgm:pt modelId="{55555F65-1F46-4DA8-8F4A-3984C947E2F2}" type="pres">
      <dgm:prSet presAssocID="{F787BC94-4AF4-401E-811E-175627DA78D4}" presName="node" presStyleLbl="node1" presStyleIdx="8" presStyleCnt="12">
        <dgm:presLayoutVars>
          <dgm:bulletEnabled val="1"/>
        </dgm:presLayoutVars>
      </dgm:prSet>
      <dgm:spPr/>
    </dgm:pt>
    <dgm:pt modelId="{D054CEA0-A01F-484E-BBB8-2B54C3A140B9}" type="pres">
      <dgm:prSet presAssocID="{15A7406F-315C-406F-8359-691011096BBC}" presName="sibTrans" presStyleLbl="bgSibTrans2D1" presStyleIdx="8" presStyleCnt="11"/>
      <dgm:spPr/>
    </dgm:pt>
    <dgm:pt modelId="{1AD700DE-FF34-43C7-80C2-8178FDF88DFB}" type="pres">
      <dgm:prSet presAssocID="{E20E28D6-C7F6-43DC-9453-B337CCAEDA42}" presName="compNode" presStyleCnt="0"/>
      <dgm:spPr/>
    </dgm:pt>
    <dgm:pt modelId="{00A7DE16-CFB0-4CD9-B531-800AA2582461}" type="pres">
      <dgm:prSet presAssocID="{E20E28D6-C7F6-43DC-9453-B337CCAEDA42}" presName="dummyConnPt" presStyleCnt="0"/>
      <dgm:spPr/>
    </dgm:pt>
    <dgm:pt modelId="{FA727E8C-84C4-47BC-9362-4F4B78A55BD9}" type="pres">
      <dgm:prSet presAssocID="{E20E28D6-C7F6-43DC-9453-B337CCAEDA42}" presName="node" presStyleLbl="node1" presStyleIdx="9" presStyleCnt="12">
        <dgm:presLayoutVars>
          <dgm:bulletEnabled val="1"/>
        </dgm:presLayoutVars>
      </dgm:prSet>
      <dgm:spPr/>
    </dgm:pt>
    <dgm:pt modelId="{0F30136D-E305-406D-B54D-116C68640348}" type="pres">
      <dgm:prSet presAssocID="{121D21B5-2F2F-479C-B6B1-41660F8F10EF}" presName="sibTrans" presStyleLbl="bgSibTrans2D1" presStyleIdx="9" presStyleCnt="11"/>
      <dgm:spPr/>
    </dgm:pt>
    <dgm:pt modelId="{92D7CB90-E954-4EBC-81F7-16100B06601F}" type="pres">
      <dgm:prSet presAssocID="{7A38AE2C-4582-4B37-BB20-C18A580F27B5}" presName="compNode" presStyleCnt="0"/>
      <dgm:spPr/>
    </dgm:pt>
    <dgm:pt modelId="{AB6FDF9A-EFEA-4F10-BDE9-81BDCF720615}" type="pres">
      <dgm:prSet presAssocID="{7A38AE2C-4582-4B37-BB20-C18A580F27B5}" presName="dummyConnPt" presStyleCnt="0"/>
      <dgm:spPr/>
    </dgm:pt>
    <dgm:pt modelId="{F0936B30-F2BC-47CE-882F-C531A61AAC4A}" type="pres">
      <dgm:prSet presAssocID="{7A38AE2C-4582-4B37-BB20-C18A580F27B5}" presName="node" presStyleLbl="node1" presStyleIdx="10" presStyleCnt="12">
        <dgm:presLayoutVars>
          <dgm:bulletEnabled val="1"/>
        </dgm:presLayoutVars>
      </dgm:prSet>
      <dgm:spPr/>
    </dgm:pt>
    <dgm:pt modelId="{14ECE8E8-B5CC-4FAB-B8F9-93C6C6A3A391}" type="pres">
      <dgm:prSet presAssocID="{54965832-AB34-48A3-90D7-DCA4FF0C0F0D}" presName="sibTrans" presStyleLbl="bgSibTrans2D1" presStyleIdx="10" presStyleCnt="11"/>
      <dgm:spPr/>
    </dgm:pt>
    <dgm:pt modelId="{7F046BFF-D7BC-4F5D-8765-260D8924ED5B}" type="pres">
      <dgm:prSet presAssocID="{53C6423C-972B-4AAC-A13F-E3940AA5E0F5}" presName="compNode" presStyleCnt="0"/>
      <dgm:spPr/>
    </dgm:pt>
    <dgm:pt modelId="{D3BE8A47-9713-45B6-B9F5-85344814BFE1}" type="pres">
      <dgm:prSet presAssocID="{53C6423C-972B-4AAC-A13F-E3940AA5E0F5}" presName="dummyConnPt" presStyleCnt="0"/>
      <dgm:spPr/>
    </dgm:pt>
    <dgm:pt modelId="{2C135B7B-B74E-4BF6-8933-1B8A0B99C62F}" type="pres">
      <dgm:prSet presAssocID="{53C6423C-972B-4AAC-A13F-E3940AA5E0F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1B02E04-D858-41B1-9BDD-035BA649DEDF}" type="presOf" srcId="{2E47895B-A814-4FC3-AFAC-7D3524D639FC}" destId="{C400F3B5-24B6-4C22-8204-9F5B478228B4}" srcOrd="0" destOrd="0" presId="urn:microsoft.com/office/officeart/2005/8/layout/bProcess4"/>
    <dgm:cxn modelId="{29576F07-5F67-411A-B342-CC52133EEF35}" type="presOf" srcId="{1FBB8660-153A-44FC-A39B-01F108373314}" destId="{A4560B91-2F1A-4F40-B333-903022E06D5E}" srcOrd="0" destOrd="0" presId="urn:microsoft.com/office/officeart/2005/8/layout/bProcess4"/>
    <dgm:cxn modelId="{1A14590E-BDCB-4705-BBDC-C35A4D6B0447}" type="presOf" srcId="{32662F69-DB8A-45F2-8692-AD4FB1F1D920}" destId="{B3BC10AC-287D-429C-9633-401E597D3C72}" srcOrd="0" destOrd="0" presId="urn:microsoft.com/office/officeart/2005/8/layout/bProcess4"/>
    <dgm:cxn modelId="{7CB31517-E51B-4EC2-A588-6C795FFDF778}" srcId="{32539E00-A65F-44C3-80C8-6A975EAC4B97}" destId="{32662F69-DB8A-45F2-8692-AD4FB1F1D920}" srcOrd="2" destOrd="0" parTransId="{ACEE5649-C3F1-4173-BB52-6573B1668731}" sibTransId="{2E47895B-A814-4FC3-AFAC-7D3524D639FC}"/>
    <dgm:cxn modelId="{E6266A1A-7789-4DAA-A720-57E43A07DAF0}" srcId="{32539E00-A65F-44C3-80C8-6A975EAC4B97}" destId="{D8FAC732-9A8E-4A16-8027-1223BB3DBA4C}" srcOrd="4" destOrd="0" parTransId="{441EE2B5-D317-4231-A360-E3B29D41CF58}" sibTransId="{1FBB8660-153A-44FC-A39B-01F108373314}"/>
    <dgm:cxn modelId="{E1FFFF20-5E2E-49F1-9149-6CC0982066F7}" type="presOf" srcId="{32539E00-A65F-44C3-80C8-6A975EAC4B97}" destId="{995900E6-483D-49B9-84C9-5DE4C201BD26}" srcOrd="0" destOrd="0" presId="urn:microsoft.com/office/officeart/2005/8/layout/bProcess4"/>
    <dgm:cxn modelId="{DFC9BF23-4498-4023-91E6-83DDA0D5CA41}" type="presOf" srcId="{945ADAEF-A395-4E38-B58A-05157B7B9C3D}" destId="{1B1C393F-0214-4761-A852-D1BC2BB99FBF}" srcOrd="0" destOrd="0" presId="urn:microsoft.com/office/officeart/2005/8/layout/bProcess4"/>
    <dgm:cxn modelId="{9BCA3024-3144-4621-BD89-D3F111B5B6AB}" type="presOf" srcId="{F0CE7035-AEEE-4A6C-8786-BC242700BB9B}" destId="{A9BB70BE-638A-4512-A7DD-2B63D41ED42C}" srcOrd="0" destOrd="0" presId="urn:microsoft.com/office/officeart/2005/8/layout/bProcess4"/>
    <dgm:cxn modelId="{92DC1533-FFAA-4FB7-B087-A0ECF43349EF}" type="presOf" srcId="{CF1958C5-2B61-4250-9649-508977B7C7EB}" destId="{DBC08386-3131-411A-A6E3-89755B987C01}" srcOrd="0" destOrd="0" presId="urn:microsoft.com/office/officeart/2005/8/layout/bProcess4"/>
    <dgm:cxn modelId="{051FA13E-BA49-4FE0-8978-2ECA90511D2E}" srcId="{32539E00-A65F-44C3-80C8-6A975EAC4B97}" destId="{CF1958C5-2B61-4250-9649-508977B7C7EB}" srcOrd="6" destOrd="0" parTransId="{3AE27588-21CC-46D5-9DC8-5BF5CFBDC611}" sibTransId="{9CBF019C-B5D2-4B52-8E8E-7B379462F953}"/>
    <dgm:cxn modelId="{E072885B-08F2-4E67-BEA7-3A39A990D2DF}" srcId="{32539E00-A65F-44C3-80C8-6A975EAC4B97}" destId="{F0CE7035-AEEE-4A6C-8786-BC242700BB9B}" srcOrd="3" destOrd="0" parTransId="{B87FAF1D-F134-434B-80E0-61595D2193DB}" sibTransId="{26BF46DD-E18B-4C90-8CDB-03D196C02023}"/>
    <dgm:cxn modelId="{8A9F5C44-F501-46E0-93FC-B2A3F2CD6C6F}" srcId="{32539E00-A65F-44C3-80C8-6A975EAC4B97}" destId="{53C6423C-972B-4AAC-A13F-E3940AA5E0F5}" srcOrd="11" destOrd="0" parTransId="{9AE5D688-FF48-4F53-9C9D-E708B0C3B8DE}" sibTransId="{2463A1B3-5062-4794-8A64-C54597EAB2D5}"/>
    <dgm:cxn modelId="{90770765-A982-4E75-8636-799957E57E2D}" type="presOf" srcId="{927981A6-D15F-4BEA-B0D0-C090220BDAA0}" destId="{BE0AF41B-6512-417D-953B-3D5CD1291475}" srcOrd="0" destOrd="0" presId="urn:microsoft.com/office/officeart/2005/8/layout/bProcess4"/>
    <dgm:cxn modelId="{4D801C6A-BE64-4EBF-8200-603F7EE0B25D}" type="presOf" srcId="{26BF46DD-E18B-4C90-8CDB-03D196C02023}" destId="{CB4F839F-D3F2-4EF8-ADB0-A5D40B556679}" srcOrd="0" destOrd="0" presId="urn:microsoft.com/office/officeart/2005/8/layout/bProcess4"/>
    <dgm:cxn modelId="{A0ABB656-E8B3-49DF-A55C-9B970481C568}" type="presOf" srcId="{49FA52A2-B242-43C9-816F-07AB44DF1717}" destId="{3F820438-6E62-4CBA-96D1-7E6310053138}" srcOrd="0" destOrd="0" presId="urn:microsoft.com/office/officeart/2005/8/layout/bProcess4"/>
    <dgm:cxn modelId="{8D98A780-70F2-4EF1-AA5B-9031F5DD78A3}" type="presOf" srcId="{7F22CD25-A264-490B-B212-46158E5892AF}" destId="{B0CB64C3-9233-499F-8D60-4582AB547EE4}" srcOrd="0" destOrd="0" presId="urn:microsoft.com/office/officeart/2005/8/layout/bProcess4"/>
    <dgm:cxn modelId="{7C164785-187C-4EBA-8F9E-9B62F5C2A1BD}" type="presOf" srcId="{7A38AE2C-4582-4B37-BB20-C18A580F27B5}" destId="{F0936B30-F2BC-47CE-882F-C531A61AAC4A}" srcOrd="0" destOrd="0" presId="urn:microsoft.com/office/officeart/2005/8/layout/bProcess4"/>
    <dgm:cxn modelId="{B332AEA3-3826-4CFA-B476-CBAE7DD6478D}" srcId="{32539E00-A65F-44C3-80C8-6A975EAC4B97}" destId="{E20E28D6-C7F6-43DC-9453-B337CCAEDA42}" srcOrd="9" destOrd="0" parTransId="{3F61BDB8-6636-413D-BA9E-168D74F7F668}" sibTransId="{121D21B5-2F2F-479C-B6B1-41660F8F10EF}"/>
    <dgm:cxn modelId="{498D71A4-A89A-499C-9447-ACA28F5F09F4}" type="presOf" srcId="{E20E28D6-C7F6-43DC-9453-B337CCAEDA42}" destId="{FA727E8C-84C4-47BC-9362-4F4B78A55BD9}" srcOrd="0" destOrd="0" presId="urn:microsoft.com/office/officeart/2005/8/layout/bProcess4"/>
    <dgm:cxn modelId="{90D418B8-0E8D-42C1-8EFD-D650BCD8B194}" srcId="{32539E00-A65F-44C3-80C8-6A975EAC4B97}" destId="{7A38AE2C-4582-4B37-BB20-C18A580F27B5}" srcOrd="10" destOrd="0" parTransId="{4D222AD7-46C6-4BAB-B352-751679FF44E5}" sibTransId="{54965832-AB34-48A3-90D7-DCA4FF0C0F0D}"/>
    <dgm:cxn modelId="{6D6DCCB9-865C-4DB3-8140-51E33AD92E5E}" type="presOf" srcId="{1BFD822A-3ED8-4548-A086-E9CFB37A7D5C}" destId="{7E44041F-D3D4-4C1E-B8C0-ED5B90C96085}" srcOrd="0" destOrd="0" presId="urn:microsoft.com/office/officeart/2005/8/layout/bProcess4"/>
    <dgm:cxn modelId="{BFBBF3B9-AE33-406A-8D81-D954DAC22E5D}" srcId="{32539E00-A65F-44C3-80C8-6A975EAC4B97}" destId="{E92C448C-76B6-484C-B0FC-9EE333E3CCA9}" srcOrd="7" destOrd="0" parTransId="{68D5D86A-0499-4C45-9A38-97D24CB4F7EE}" sibTransId="{927981A6-D15F-4BEA-B0D0-C090220BDAA0}"/>
    <dgm:cxn modelId="{74D967BA-E643-4403-A967-62E86E65B3C0}" type="presOf" srcId="{121D21B5-2F2F-479C-B6B1-41660F8F10EF}" destId="{0F30136D-E305-406D-B54D-116C68640348}" srcOrd="0" destOrd="0" presId="urn:microsoft.com/office/officeart/2005/8/layout/bProcess4"/>
    <dgm:cxn modelId="{B51345BB-3D82-451C-911D-E11FB9AEEF7E}" type="presOf" srcId="{54965832-AB34-48A3-90D7-DCA4FF0C0F0D}" destId="{14ECE8E8-B5CC-4FAB-B8F9-93C6C6A3A391}" srcOrd="0" destOrd="0" presId="urn:microsoft.com/office/officeart/2005/8/layout/bProcess4"/>
    <dgm:cxn modelId="{094855BC-D284-4A1C-9027-50C9CCCD048A}" type="presOf" srcId="{DD1AAEEF-F2E3-4A18-AEF3-5532C62BCD3D}" destId="{DE3298FD-2E8E-488E-90F1-E5C8C6155C14}" srcOrd="0" destOrd="0" presId="urn:microsoft.com/office/officeart/2005/8/layout/bProcess4"/>
    <dgm:cxn modelId="{969E90BC-5572-4AC8-ADD3-2D165B1F0D27}" srcId="{32539E00-A65F-44C3-80C8-6A975EAC4B97}" destId="{49FA52A2-B242-43C9-816F-07AB44DF1717}" srcOrd="0" destOrd="0" parTransId="{E1E9718B-640D-41D0-8469-24FF8AEF0BCE}" sibTransId="{7F22CD25-A264-490B-B212-46158E5892AF}"/>
    <dgm:cxn modelId="{A024EAD8-B02A-4C83-9C73-7D82E8902B83}" srcId="{32539E00-A65F-44C3-80C8-6A975EAC4B97}" destId="{DD1AAEEF-F2E3-4A18-AEF3-5532C62BCD3D}" srcOrd="1" destOrd="0" parTransId="{A838EF78-489E-4D84-AECE-D02931D9EB41}" sibTransId="{03685A5D-FFEB-426D-A927-DD74144423B1}"/>
    <dgm:cxn modelId="{89F57CD9-80D0-4FD4-B2C8-E49F0D815452}" srcId="{32539E00-A65F-44C3-80C8-6A975EAC4B97}" destId="{F787BC94-4AF4-401E-811E-175627DA78D4}" srcOrd="8" destOrd="0" parTransId="{C821A17F-2330-4DE9-A3F5-88089C4659B4}" sibTransId="{15A7406F-315C-406F-8359-691011096BBC}"/>
    <dgm:cxn modelId="{45C7D7DD-28B3-4738-A2F0-B48FBCD58E0B}" type="presOf" srcId="{F787BC94-4AF4-401E-811E-175627DA78D4}" destId="{55555F65-1F46-4DA8-8F4A-3984C947E2F2}" srcOrd="0" destOrd="0" presId="urn:microsoft.com/office/officeart/2005/8/layout/bProcess4"/>
    <dgm:cxn modelId="{01B1F0DE-2BCA-44A0-BA60-1C02F1CDE847}" type="presOf" srcId="{D8FAC732-9A8E-4A16-8027-1223BB3DBA4C}" destId="{D84D6577-F59D-49A0-B110-C6B2A52A1131}" srcOrd="0" destOrd="0" presId="urn:microsoft.com/office/officeart/2005/8/layout/bProcess4"/>
    <dgm:cxn modelId="{C4FE6FE3-DA72-4443-BC94-4630D0656FF4}" type="presOf" srcId="{9CBF019C-B5D2-4B52-8E8E-7B379462F953}" destId="{A7529505-6121-4014-9C06-1FDAE8CAAAF6}" srcOrd="0" destOrd="0" presId="urn:microsoft.com/office/officeart/2005/8/layout/bProcess4"/>
    <dgm:cxn modelId="{060B60ED-C229-4900-89B8-E936E99ECACE}" type="presOf" srcId="{03685A5D-FFEB-426D-A927-DD74144423B1}" destId="{2E1A21F2-A327-4C14-B581-5991E58D9333}" srcOrd="0" destOrd="0" presId="urn:microsoft.com/office/officeart/2005/8/layout/bProcess4"/>
    <dgm:cxn modelId="{7C51F5F9-1D02-4F6E-BE69-84BF2CFFD85F}" srcId="{32539E00-A65F-44C3-80C8-6A975EAC4B97}" destId="{1BFD822A-3ED8-4548-A086-E9CFB37A7D5C}" srcOrd="5" destOrd="0" parTransId="{A8A9CD47-D309-4FCA-AFE8-4168C2EA8B29}" sibTransId="{945ADAEF-A395-4E38-B58A-05157B7B9C3D}"/>
    <dgm:cxn modelId="{3A4726FA-9D75-43DC-A6BA-567AF1716BFE}" type="presOf" srcId="{15A7406F-315C-406F-8359-691011096BBC}" destId="{D054CEA0-A01F-484E-BBB8-2B54C3A140B9}" srcOrd="0" destOrd="0" presId="urn:microsoft.com/office/officeart/2005/8/layout/bProcess4"/>
    <dgm:cxn modelId="{51AF4AFC-BE8D-44D1-8DB4-2E95DF9EF934}" type="presOf" srcId="{E92C448C-76B6-484C-B0FC-9EE333E3CCA9}" destId="{0C71770F-C41A-4092-938E-1612368EC718}" srcOrd="0" destOrd="0" presId="urn:microsoft.com/office/officeart/2005/8/layout/bProcess4"/>
    <dgm:cxn modelId="{CBA858FC-F961-48C4-AC51-1C100B22D095}" type="presOf" srcId="{53C6423C-972B-4AAC-A13F-E3940AA5E0F5}" destId="{2C135B7B-B74E-4BF6-8933-1B8A0B99C62F}" srcOrd="0" destOrd="0" presId="urn:microsoft.com/office/officeart/2005/8/layout/bProcess4"/>
    <dgm:cxn modelId="{0819E9B6-6DDB-4CAA-95FC-60825FEC1D02}" type="presParOf" srcId="{995900E6-483D-49B9-84C9-5DE4C201BD26}" destId="{7408DD11-9B45-4A4C-A3BE-4FD7DD7F2CFD}" srcOrd="0" destOrd="0" presId="urn:microsoft.com/office/officeart/2005/8/layout/bProcess4"/>
    <dgm:cxn modelId="{35A4754B-4321-4E9D-A6D2-C859CA4B8B75}" type="presParOf" srcId="{7408DD11-9B45-4A4C-A3BE-4FD7DD7F2CFD}" destId="{CBE77D77-B1B4-4247-B709-77EF6F95C089}" srcOrd="0" destOrd="0" presId="urn:microsoft.com/office/officeart/2005/8/layout/bProcess4"/>
    <dgm:cxn modelId="{F9621A7C-47D0-453E-91E4-F2DB782FEFD9}" type="presParOf" srcId="{7408DD11-9B45-4A4C-A3BE-4FD7DD7F2CFD}" destId="{3F820438-6E62-4CBA-96D1-7E6310053138}" srcOrd="1" destOrd="0" presId="urn:microsoft.com/office/officeart/2005/8/layout/bProcess4"/>
    <dgm:cxn modelId="{1923D0AF-862E-4BFC-A3C8-90268A284D37}" type="presParOf" srcId="{995900E6-483D-49B9-84C9-5DE4C201BD26}" destId="{B0CB64C3-9233-499F-8D60-4582AB547EE4}" srcOrd="1" destOrd="0" presId="urn:microsoft.com/office/officeart/2005/8/layout/bProcess4"/>
    <dgm:cxn modelId="{6870C62E-C6C6-4728-9821-F0D9E868F020}" type="presParOf" srcId="{995900E6-483D-49B9-84C9-5DE4C201BD26}" destId="{CE28CC95-E514-4739-ACCB-9B7195E1AFD5}" srcOrd="2" destOrd="0" presId="urn:microsoft.com/office/officeart/2005/8/layout/bProcess4"/>
    <dgm:cxn modelId="{59100B9F-54B1-4624-ABD5-9D528E15B724}" type="presParOf" srcId="{CE28CC95-E514-4739-ACCB-9B7195E1AFD5}" destId="{52816943-3C04-4A1D-9DAA-D08ABD9B29DA}" srcOrd="0" destOrd="0" presId="urn:microsoft.com/office/officeart/2005/8/layout/bProcess4"/>
    <dgm:cxn modelId="{1026B55A-A76F-4053-A1E3-D2B41C4BBDAE}" type="presParOf" srcId="{CE28CC95-E514-4739-ACCB-9B7195E1AFD5}" destId="{DE3298FD-2E8E-488E-90F1-E5C8C6155C14}" srcOrd="1" destOrd="0" presId="urn:microsoft.com/office/officeart/2005/8/layout/bProcess4"/>
    <dgm:cxn modelId="{AF165700-B4BB-4782-A628-D735F9D0A292}" type="presParOf" srcId="{995900E6-483D-49B9-84C9-5DE4C201BD26}" destId="{2E1A21F2-A327-4C14-B581-5991E58D9333}" srcOrd="3" destOrd="0" presId="urn:microsoft.com/office/officeart/2005/8/layout/bProcess4"/>
    <dgm:cxn modelId="{08861B87-A992-47AE-B15D-72B46B393D3E}" type="presParOf" srcId="{995900E6-483D-49B9-84C9-5DE4C201BD26}" destId="{29C41953-A414-435D-B5DF-87EAEE706009}" srcOrd="4" destOrd="0" presId="urn:microsoft.com/office/officeart/2005/8/layout/bProcess4"/>
    <dgm:cxn modelId="{0F50F2B6-8059-4ED6-BE20-F8C754BDC23F}" type="presParOf" srcId="{29C41953-A414-435D-B5DF-87EAEE706009}" destId="{2EE965D8-5E76-4CA6-B22F-07A17775F153}" srcOrd="0" destOrd="0" presId="urn:microsoft.com/office/officeart/2005/8/layout/bProcess4"/>
    <dgm:cxn modelId="{E9E67DAF-008A-46E2-A17A-90CF9396C11B}" type="presParOf" srcId="{29C41953-A414-435D-B5DF-87EAEE706009}" destId="{B3BC10AC-287D-429C-9633-401E597D3C72}" srcOrd="1" destOrd="0" presId="urn:microsoft.com/office/officeart/2005/8/layout/bProcess4"/>
    <dgm:cxn modelId="{5AA0DE08-D6D2-4A3F-B81E-A5E1A64378D7}" type="presParOf" srcId="{995900E6-483D-49B9-84C9-5DE4C201BD26}" destId="{C400F3B5-24B6-4C22-8204-9F5B478228B4}" srcOrd="5" destOrd="0" presId="urn:microsoft.com/office/officeart/2005/8/layout/bProcess4"/>
    <dgm:cxn modelId="{F63BC413-3B33-4940-9204-72701C539501}" type="presParOf" srcId="{995900E6-483D-49B9-84C9-5DE4C201BD26}" destId="{6E68AE38-1681-4746-86D5-82C90985E308}" srcOrd="6" destOrd="0" presId="urn:microsoft.com/office/officeart/2005/8/layout/bProcess4"/>
    <dgm:cxn modelId="{F158631C-35A7-4918-8671-15EDEED28DB1}" type="presParOf" srcId="{6E68AE38-1681-4746-86D5-82C90985E308}" destId="{E4A9D0C8-0B3D-47B5-A3E5-1474873C9483}" srcOrd="0" destOrd="0" presId="urn:microsoft.com/office/officeart/2005/8/layout/bProcess4"/>
    <dgm:cxn modelId="{6C3198B1-00BD-42AD-8523-4E35396180D7}" type="presParOf" srcId="{6E68AE38-1681-4746-86D5-82C90985E308}" destId="{A9BB70BE-638A-4512-A7DD-2B63D41ED42C}" srcOrd="1" destOrd="0" presId="urn:microsoft.com/office/officeart/2005/8/layout/bProcess4"/>
    <dgm:cxn modelId="{1AE5242B-B2F1-4A94-BD67-603252BDD7A4}" type="presParOf" srcId="{995900E6-483D-49B9-84C9-5DE4C201BD26}" destId="{CB4F839F-D3F2-4EF8-ADB0-A5D40B556679}" srcOrd="7" destOrd="0" presId="urn:microsoft.com/office/officeart/2005/8/layout/bProcess4"/>
    <dgm:cxn modelId="{9E153B6E-E1E5-4122-8BCD-3A7A85C52449}" type="presParOf" srcId="{995900E6-483D-49B9-84C9-5DE4C201BD26}" destId="{B1F42397-CE4A-4FF6-804F-DE233B5A4557}" srcOrd="8" destOrd="0" presId="urn:microsoft.com/office/officeart/2005/8/layout/bProcess4"/>
    <dgm:cxn modelId="{5EDB28CD-E0B9-4B7C-B901-5E6FCCDB1573}" type="presParOf" srcId="{B1F42397-CE4A-4FF6-804F-DE233B5A4557}" destId="{D299EA3C-6730-4510-8BFC-D75BD72A2E9C}" srcOrd="0" destOrd="0" presId="urn:microsoft.com/office/officeart/2005/8/layout/bProcess4"/>
    <dgm:cxn modelId="{C35E88EF-56B3-4BFB-BBA2-AA00F27F820F}" type="presParOf" srcId="{B1F42397-CE4A-4FF6-804F-DE233B5A4557}" destId="{D84D6577-F59D-49A0-B110-C6B2A52A1131}" srcOrd="1" destOrd="0" presId="urn:microsoft.com/office/officeart/2005/8/layout/bProcess4"/>
    <dgm:cxn modelId="{9489E73D-A835-4D59-BCC7-35CBE7E6B82E}" type="presParOf" srcId="{995900E6-483D-49B9-84C9-5DE4C201BD26}" destId="{A4560B91-2F1A-4F40-B333-903022E06D5E}" srcOrd="9" destOrd="0" presId="urn:microsoft.com/office/officeart/2005/8/layout/bProcess4"/>
    <dgm:cxn modelId="{563E7C34-1C78-4BBE-ACE2-856172892C16}" type="presParOf" srcId="{995900E6-483D-49B9-84C9-5DE4C201BD26}" destId="{44421D31-F1CE-4BBF-8445-CDDAB4623235}" srcOrd="10" destOrd="0" presId="urn:microsoft.com/office/officeart/2005/8/layout/bProcess4"/>
    <dgm:cxn modelId="{CD021915-1A8A-409C-AA61-BC37C52ABAE7}" type="presParOf" srcId="{44421D31-F1CE-4BBF-8445-CDDAB4623235}" destId="{5D60DE30-C3CB-4890-A1D6-C2A986AFA0A2}" srcOrd="0" destOrd="0" presId="urn:microsoft.com/office/officeart/2005/8/layout/bProcess4"/>
    <dgm:cxn modelId="{F0B4C610-F408-4DAE-BD2C-3AA4626B6177}" type="presParOf" srcId="{44421D31-F1CE-4BBF-8445-CDDAB4623235}" destId="{7E44041F-D3D4-4C1E-B8C0-ED5B90C96085}" srcOrd="1" destOrd="0" presId="urn:microsoft.com/office/officeart/2005/8/layout/bProcess4"/>
    <dgm:cxn modelId="{FCA3D4B8-7DB0-4AE2-9E58-74D6AFB06DD6}" type="presParOf" srcId="{995900E6-483D-49B9-84C9-5DE4C201BD26}" destId="{1B1C393F-0214-4761-A852-D1BC2BB99FBF}" srcOrd="11" destOrd="0" presId="urn:microsoft.com/office/officeart/2005/8/layout/bProcess4"/>
    <dgm:cxn modelId="{9FFF1B0E-A107-45C9-ACB1-346E514B0C96}" type="presParOf" srcId="{995900E6-483D-49B9-84C9-5DE4C201BD26}" destId="{F8A6C547-1347-4026-88CF-A1AA1250480F}" srcOrd="12" destOrd="0" presId="urn:microsoft.com/office/officeart/2005/8/layout/bProcess4"/>
    <dgm:cxn modelId="{2E88264D-996A-40D7-B46B-A1CDAFCA9926}" type="presParOf" srcId="{F8A6C547-1347-4026-88CF-A1AA1250480F}" destId="{97E7BBF3-F844-4C0E-9081-ACF6C6E93455}" srcOrd="0" destOrd="0" presId="urn:microsoft.com/office/officeart/2005/8/layout/bProcess4"/>
    <dgm:cxn modelId="{474BED66-42DD-4915-ACA4-6B089708CA08}" type="presParOf" srcId="{F8A6C547-1347-4026-88CF-A1AA1250480F}" destId="{DBC08386-3131-411A-A6E3-89755B987C01}" srcOrd="1" destOrd="0" presId="urn:microsoft.com/office/officeart/2005/8/layout/bProcess4"/>
    <dgm:cxn modelId="{5F4C2746-B4F1-48FF-9637-8D0373FBBCE3}" type="presParOf" srcId="{995900E6-483D-49B9-84C9-5DE4C201BD26}" destId="{A7529505-6121-4014-9C06-1FDAE8CAAAF6}" srcOrd="13" destOrd="0" presId="urn:microsoft.com/office/officeart/2005/8/layout/bProcess4"/>
    <dgm:cxn modelId="{421ED22A-7F82-4CC3-864E-B34894A5C867}" type="presParOf" srcId="{995900E6-483D-49B9-84C9-5DE4C201BD26}" destId="{C1F3E2A4-5BA7-4545-8786-ABA1D3525CC3}" srcOrd="14" destOrd="0" presId="urn:microsoft.com/office/officeart/2005/8/layout/bProcess4"/>
    <dgm:cxn modelId="{3ACA5092-2A94-485B-88EF-790EDA34856B}" type="presParOf" srcId="{C1F3E2A4-5BA7-4545-8786-ABA1D3525CC3}" destId="{D6F061F1-372C-4E20-B023-CEA4AB73EAB5}" srcOrd="0" destOrd="0" presId="urn:microsoft.com/office/officeart/2005/8/layout/bProcess4"/>
    <dgm:cxn modelId="{2A15712B-B5FF-4922-BBB3-FA8EC023C78A}" type="presParOf" srcId="{C1F3E2A4-5BA7-4545-8786-ABA1D3525CC3}" destId="{0C71770F-C41A-4092-938E-1612368EC718}" srcOrd="1" destOrd="0" presId="urn:microsoft.com/office/officeart/2005/8/layout/bProcess4"/>
    <dgm:cxn modelId="{F5576C91-76FB-4209-BB42-CE234457588B}" type="presParOf" srcId="{995900E6-483D-49B9-84C9-5DE4C201BD26}" destId="{BE0AF41B-6512-417D-953B-3D5CD1291475}" srcOrd="15" destOrd="0" presId="urn:microsoft.com/office/officeart/2005/8/layout/bProcess4"/>
    <dgm:cxn modelId="{72010631-8DF5-43A2-B2F3-EEC9FBDB100C}" type="presParOf" srcId="{995900E6-483D-49B9-84C9-5DE4C201BD26}" destId="{21C7B1A4-3901-47C2-A6B0-DE64853B3A7D}" srcOrd="16" destOrd="0" presId="urn:microsoft.com/office/officeart/2005/8/layout/bProcess4"/>
    <dgm:cxn modelId="{83B44970-8545-4387-9AFD-115F85AB86C5}" type="presParOf" srcId="{21C7B1A4-3901-47C2-A6B0-DE64853B3A7D}" destId="{82FEBCB4-60CA-4BF8-86B3-27ECFEE2BC45}" srcOrd="0" destOrd="0" presId="urn:microsoft.com/office/officeart/2005/8/layout/bProcess4"/>
    <dgm:cxn modelId="{E6ED2450-9A25-4AE4-9219-5F0EA1ADF015}" type="presParOf" srcId="{21C7B1A4-3901-47C2-A6B0-DE64853B3A7D}" destId="{55555F65-1F46-4DA8-8F4A-3984C947E2F2}" srcOrd="1" destOrd="0" presId="urn:microsoft.com/office/officeart/2005/8/layout/bProcess4"/>
    <dgm:cxn modelId="{8418DBF7-9801-439F-ADC1-A545D13F3C92}" type="presParOf" srcId="{995900E6-483D-49B9-84C9-5DE4C201BD26}" destId="{D054CEA0-A01F-484E-BBB8-2B54C3A140B9}" srcOrd="17" destOrd="0" presId="urn:microsoft.com/office/officeart/2005/8/layout/bProcess4"/>
    <dgm:cxn modelId="{C8652393-B7E4-4996-B69E-12090D808FDB}" type="presParOf" srcId="{995900E6-483D-49B9-84C9-5DE4C201BD26}" destId="{1AD700DE-FF34-43C7-80C2-8178FDF88DFB}" srcOrd="18" destOrd="0" presId="urn:microsoft.com/office/officeart/2005/8/layout/bProcess4"/>
    <dgm:cxn modelId="{B38FFD29-E72A-4CB5-B0E7-0C083CC41171}" type="presParOf" srcId="{1AD700DE-FF34-43C7-80C2-8178FDF88DFB}" destId="{00A7DE16-CFB0-4CD9-B531-800AA2582461}" srcOrd="0" destOrd="0" presId="urn:microsoft.com/office/officeart/2005/8/layout/bProcess4"/>
    <dgm:cxn modelId="{9B823975-DCC9-4752-AB5B-8F2673F80DC1}" type="presParOf" srcId="{1AD700DE-FF34-43C7-80C2-8178FDF88DFB}" destId="{FA727E8C-84C4-47BC-9362-4F4B78A55BD9}" srcOrd="1" destOrd="0" presId="urn:microsoft.com/office/officeart/2005/8/layout/bProcess4"/>
    <dgm:cxn modelId="{037EF5A6-D3BE-4FCC-8929-FA484BCAAB37}" type="presParOf" srcId="{995900E6-483D-49B9-84C9-5DE4C201BD26}" destId="{0F30136D-E305-406D-B54D-116C68640348}" srcOrd="19" destOrd="0" presId="urn:microsoft.com/office/officeart/2005/8/layout/bProcess4"/>
    <dgm:cxn modelId="{BEB7193C-993F-4ACD-A1F5-25E1F0CA2E8F}" type="presParOf" srcId="{995900E6-483D-49B9-84C9-5DE4C201BD26}" destId="{92D7CB90-E954-4EBC-81F7-16100B06601F}" srcOrd="20" destOrd="0" presId="urn:microsoft.com/office/officeart/2005/8/layout/bProcess4"/>
    <dgm:cxn modelId="{51D4AAC1-25F4-4B96-B4C7-DF4A97CBCB60}" type="presParOf" srcId="{92D7CB90-E954-4EBC-81F7-16100B06601F}" destId="{AB6FDF9A-EFEA-4F10-BDE9-81BDCF720615}" srcOrd="0" destOrd="0" presId="urn:microsoft.com/office/officeart/2005/8/layout/bProcess4"/>
    <dgm:cxn modelId="{46CA29FE-6AA3-457C-B686-BC10DF7DFCC1}" type="presParOf" srcId="{92D7CB90-E954-4EBC-81F7-16100B06601F}" destId="{F0936B30-F2BC-47CE-882F-C531A61AAC4A}" srcOrd="1" destOrd="0" presId="urn:microsoft.com/office/officeart/2005/8/layout/bProcess4"/>
    <dgm:cxn modelId="{72643AF0-5EAB-4DE1-AECB-750C0465BCBD}" type="presParOf" srcId="{995900E6-483D-49B9-84C9-5DE4C201BD26}" destId="{14ECE8E8-B5CC-4FAB-B8F9-93C6C6A3A391}" srcOrd="21" destOrd="0" presId="urn:microsoft.com/office/officeart/2005/8/layout/bProcess4"/>
    <dgm:cxn modelId="{197E1E3C-7DBF-4433-9F7B-3DD3545FF304}" type="presParOf" srcId="{995900E6-483D-49B9-84C9-5DE4C201BD26}" destId="{7F046BFF-D7BC-4F5D-8765-260D8924ED5B}" srcOrd="22" destOrd="0" presId="urn:microsoft.com/office/officeart/2005/8/layout/bProcess4"/>
    <dgm:cxn modelId="{37BE2265-994A-4E0C-9C75-1C9F2EADD383}" type="presParOf" srcId="{7F046BFF-D7BC-4F5D-8765-260D8924ED5B}" destId="{D3BE8A47-9713-45B6-B9F5-85344814BFE1}" srcOrd="0" destOrd="0" presId="urn:microsoft.com/office/officeart/2005/8/layout/bProcess4"/>
    <dgm:cxn modelId="{57AAFCA7-4C3C-40C6-9D0C-3A4A696D8892}" type="presParOf" srcId="{7F046BFF-D7BC-4F5D-8765-260D8924ED5B}" destId="{2C135B7B-B74E-4BF6-8933-1B8A0B99C62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7D69A-2194-4784-8B49-4F75FACA3B37}">
      <dsp:nvSpPr>
        <dsp:cNvPr id="0" name=""/>
        <dsp:cNvSpPr/>
      </dsp:nvSpPr>
      <dsp:spPr>
        <a:xfrm>
          <a:off x="66769" y="281220"/>
          <a:ext cx="688028" cy="6880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AB6E7-C272-48A8-BD01-BB0CA3D5C1EF}">
      <dsp:nvSpPr>
        <dsp:cNvPr id="0" name=""/>
        <dsp:cNvSpPr/>
      </dsp:nvSpPr>
      <dsp:spPr>
        <a:xfrm>
          <a:off x="211255" y="425706"/>
          <a:ext cx="399056" cy="399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C1D79-C6C9-4426-A4E7-129A00B6DE6C}">
      <dsp:nvSpPr>
        <dsp:cNvPr id="0" name=""/>
        <dsp:cNvSpPr/>
      </dsp:nvSpPr>
      <dsp:spPr>
        <a:xfrm>
          <a:off x="902232" y="281220"/>
          <a:ext cx="1621781" cy="688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Who is the boss of the water cycle?</a:t>
          </a:r>
        </a:p>
      </dsp:txBody>
      <dsp:txXfrm>
        <a:off x="902232" y="281220"/>
        <a:ext cx="1621781" cy="688028"/>
      </dsp:txXfrm>
    </dsp:sp>
    <dsp:sp modelId="{95D6D78A-9FFA-4C40-9327-AF2C34CA0053}">
      <dsp:nvSpPr>
        <dsp:cNvPr id="0" name=""/>
        <dsp:cNvSpPr/>
      </dsp:nvSpPr>
      <dsp:spPr>
        <a:xfrm>
          <a:off x="2806597" y="281220"/>
          <a:ext cx="688028" cy="6880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068C9-F17A-4142-966A-EC33E73402ED}">
      <dsp:nvSpPr>
        <dsp:cNvPr id="0" name=""/>
        <dsp:cNvSpPr/>
      </dsp:nvSpPr>
      <dsp:spPr>
        <a:xfrm>
          <a:off x="2951083" y="425706"/>
          <a:ext cx="399056" cy="399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A78F1-2651-46E2-93FE-2401EE676E7C}">
      <dsp:nvSpPr>
        <dsp:cNvPr id="0" name=""/>
        <dsp:cNvSpPr/>
      </dsp:nvSpPr>
      <dsp:spPr>
        <a:xfrm>
          <a:off x="3642060" y="281220"/>
          <a:ext cx="1621781" cy="688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Name a place where sublimation occurs. </a:t>
          </a:r>
        </a:p>
      </dsp:txBody>
      <dsp:txXfrm>
        <a:off x="3642060" y="281220"/>
        <a:ext cx="1621781" cy="688028"/>
      </dsp:txXfrm>
    </dsp:sp>
    <dsp:sp modelId="{94680748-A8FD-4753-B221-00C70489AB4C}">
      <dsp:nvSpPr>
        <dsp:cNvPr id="0" name=""/>
        <dsp:cNvSpPr/>
      </dsp:nvSpPr>
      <dsp:spPr>
        <a:xfrm>
          <a:off x="66769" y="1645778"/>
          <a:ext cx="688028" cy="6880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43046-D5CA-481F-8F21-F330AAA1E00A}">
      <dsp:nvSpPr>
        <dsp:cNvPr id="0" name=""/>
        <dsp:cNvSpPr/>
      </dsp:nvSpPr>
      <dsp:spPr>
        <a:xfrm>
          <a:off x="211255" y="1790264"/>
          <a:ext cx="399056" cy="399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02E9A-45C4-4B65-918F-A5DB1E679CBF}">
      <dsp:nvSpPr>
        <dsp:cNvPr id="0" name=""/>
        <dsp:cNvSpPr/>
      </dsp:nvSpPr>
      <dsp:spPr>
        <a:xfrm>
          <a:off x="902232" y="1645778"/>
          <a:ext cx="1621781" cy="688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What is the superhighway of the sky?</a:t>
          </a:r>
        </a:p>
      </dsp:txBody>
      <dsp:txXfrm>
        <a:off x="902232" y="1645778"/>
        <a:ext cx="1621781" cy="688028"/>
      </dsp:txXfrm>
    </dsp:sp>
    <dsp:sp modelId="{5D41501E-76FC-47BC-A315-9239774F37B5}">
      <dsp:nvSpPr>
        <dsp:cNvPr id="0" name=""/>
        <dsp:cNvSpPr/>
      </dsp:nvSpPr>
      <dsp:spPr>
        <a:xfrm>
          <a:off x="2806597" y="1645778"/>
          <a:ext cx="688028" cy="6880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B7455-D2BD-472C-AA84-1806EC17F02C}">
      <dsp:nvSpPr>
        <dsp:cNvPr id="0" name=""/>
        <dsp:cNvSpPr/>
      </dsp:nvSpPr>
      <dsp:spPr>
        <a:xfrm>
          <a:off x="2951083" y="1790264"/>
          <a:ext cx="399056" cy="3990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23DCC-E04C-4EBD-9228-C5996B9C58AE}">
      <dsp:nvSpPr>
        <dsp:cNvPr id="0" name=""/>
        <dsp:cNvSpPr/>
      </dsp:nvSpPr>
      <dsp:spPr>
        <a:xfrm>
          <a:off x="3642060" y="1645778"/>
          <a:ext cx="1621781" cy="688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Who does not play a large roll in the water cycle?</a:t>
          </a:r>
        </a:p>
      </dsp:txBody>
      <dsp:txXfrm>
        <a:off x="3642060" y="1645778"/>
        <a:ext cx="1621781" cy="688028"/>
      </dsp:txXfrm>
    </dsp:sp>
    <dsp:sp modelId="{A7A097AC-7462-46B6-8BF8-D04387A8CBBC}">
      <dsp:nvSpPr>
        <dsp:cNvPr id="0" name=""/>
        <dsp:cNvSpPr/>
      </dsp:nvSpPr>
      <dsp:spPr>
        <a:xfrm>
          <a:off x="66769" y="3010336"/>
          <a:ext cx="688028" cy="6880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9824D-82C6-48A6-992C-D0EE3047ECA5}">
      <dsp:nvSpPr>
        <dsp:cNvPr id="0" name=""/>
        <dsp:cNvSpPr/>
      </dsp:nvSpPr>
      <dsp:spPr>
        <a:xfrm>
          <a:off x="211255" y="3154822"/>
          <a:ext cx="399056" cy="3990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E11A6-3FB4-4C7D-BFB6-9775D56383A1}">
      <dsp:nvSpPr>
        <dsp:cNvPr id="0" name=""/>
        <dsp:cNvSpPr/>
      </dsp:nvSpPr>
      <dsp:spPr>
        <a:xfrm>
          <a:off x="902232" y="3010336"/>
          <a:ext cx="1621781" cy="688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Why can’t a water droplet get tan?</a:t>
          </a:r>
        </a:p>
      </dsp:txBody>
      <dsp:txXfrm>
        <a:off x="902232" y="3010336"/>
        <a:ext cx="1621781" cy="688028"/>
      </dsp:txXfrm>
    </dsp:sp>
    <dsp:sp modelId="{49BBB12B-EFDC-4415-9B02-A02858E661F1}">
      <dsp:nvSpPr>
        <dsp:cNvPr id="0" name=""/>
        <dsp:cNvSpPr/>
      </dsp:nvSpPr>
      <dsp:spPr>
        <a:xfrm>
          <a:off x="2806597" y="3010336"/>
          <a:ext cx="688028" cy="6880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2BB8A-88F2-4ADD-A38E-AA3379F3C23F}">
      <dsp:nvSpPr>
        <dsp:cNvPr id="0" name=""/>
        <dsp:cNvSpPr/>
      </dsp:nvSpPr>
      <dsp:spPr>
        <a:xfrm>
          <a:off x="2951083" y="3154822"/>
          <a:ext cx="399056" cy="3990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91CB5-7336-43AF-844A-5B3736B1883F}">
      <dsp:nvSpPr>
        <dsp:cNvPr id="0" name=""/>
        <dsp:cNvSpPr/>
      </dsp:nvSpPr>
      <dsp:spPr>
        <a:xfrm>
          <a:off x="3642060" y="3010336"/>
          <a:ext cx="1621781" cy="688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What part of the water cycle is like spilling a drink on the carpet?</a:t>
          </a:r>
        </a:p>
      </dsp:txBody>
      <dsp:txXfrm>
        <a:off x="3642060" y="3010336"/>
        <a:ext cx="1621781" cy="688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7081B-AC7D-4EFB-A3B4-96425B4BBB77}">
      <dsp:nvSpPr>
        <dsp:cNvPr id="0" name=""/>
        <dsp:cNvSpPr/>
      </dsp:nvSpPr>
      <dsp:spPr>
        <a:xfrm>
          <a:off x="1017001" y="247928"/>
          <a:ext cx="3342851" cy="3342851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What process of the water cycle works against gravity drawing up water?</a:t>
          </a:r>
        </a:p>
      </dsp:txBody>
      <dsp:txXfrm>
        <a:off x="2726631" y="866355"/>
        <a:ext cx="1233671" cy="994896"/>
      </dsp:txXfrm>
    </dsp:sp>
    <dsp:sp modelId="{C0FE0B94-7741-4FB0-97E9-A2B0C1CB8403}">
      <dsp:nvSpPr>
        <dsp:cNvPr id="0" name=""/>
        <dsp:cNvSpPr/>
      </dsp:nvSpPr>
      <dsp:spPr>
        <a:xfrm>
          <a:off x="876124" y="388805"/>
          <a:ext cx="3342851" cy="3342851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What forms from building a dam or a reservoir?</a:t>
          </a:r>
        </a:p>
      </dsp:txBody>
      <dsp:txXfrm>
        <a:off x="2607244" y="2119924"/>
        <a:ext cx="1233671" cy="994896"/>
      </dsp:txXfrm>
    </dsp:sp>
    <dsp:sp modelId="{8C53A3DC-C774-4402-BB0F-3E94C022DF67}">
      <dsp:nvSpPr>
        <dsp:cNvPr id="0" name=""/>
        <dsp:cNvSpPr/>
      </dsp:nvSpPr>
      <dsp:spPr>
        <a:xfrm>
          <a:off x="876124" y="388805"/>
          <a:ext cx="3342851" cy="3342851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Where would you vacation if you wanted to see Bow River Falls?</a:t>
          </a:r>
        </a:p>
      </dsp:txBody>
      <dsp:txXfrm>
        <a:off x="1254185" y="2119924"/>
        <a:ext cx="1233671" cy="994896"/>
      </dsp:txXfrm>
    </dsp:sp>
    <dsp:sp modelId="{8960819D-AA24-4431-ABD3-1CA44ED53194}">
      <dsp:nvSpPr>
        <dsp:cNvPr id="0" name=""/>
        <dsp:cNvSpPr/>
      </dsp:nvSpPr>
      <dsp:spPr>
        <a:xfrm>
          <a:off x="876124" y="388805"/>
          <a:ext cx="3342851" cy="3342851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Who “blows off” steam?</a:t>
          </a:r>
        </a:p>
      </dsp:txBody>
      <dsp:txXfrm>
        <a:off x="1254185" y="1005641"/>
        <a:ext cx="1233671" cy="994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B64C3-9233-499F-8D60-4582AB547EE4}">
      <dsp:nvSpPr>
        <dsp:cNvPr id="0" name=""/>
        <dsp:cNvSpPr/>
      </dsp:nvSpPr>
      <dsp:spPr>
        <a:xfrm rot="5400000">
          <a:off x="-113321" y="581228"/>
          <a:ext cx="896397" cy="108702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438-6E62-4CBA-96D1-7E6310053138}">
      <dsp:nvSpPr>
        <dsp:cNvPr id="0" name=""/>
        <dsp:cNvSpPr/>
      </dsp:nvSpPr>
      <dsp:spPr>
        <a:xfrm>
          <a:off x="88587" y="2791"/>
          <a:ext cx="1207806" cy="72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Hydrologic Cycle</a:t>
          </a:r>
        </a:p>
      </dsp:txBody>
      <dsp:txXfrm>
        <a:off x="109812" y="24016"/>
        <a:ext cx="1165356" cy="682233"/>
      </dsp:txXfrm>
    </dsp:sp>
    <dsp:sp modelId="{2E1A21F2-A327-4C14-B581-5991E58D9333}">
      <dsp:nvSpPr>
        <dsp:cNvPr id="0" name=""/>
        <dsp:cNvSpPr/>
      </dsp:nvSpPr>
      <dsp:spPr>
        <a:xfrm rot="5400000">
          <a:off x="-113321" y="1487083"/>
          <a:ext cx="896397" cy="108702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298FD-2E8E-488E-90F1-E5C8C6155C14}">
      <dsp:nvSpPr>
        <dsp:cNvPr id="0" name=""/>
        <dsp:cNvSpPr/>
      </dsp:nvSpPr>
      <dsp:spPr>
        <a:xfrm>
          <a:off x="88587" y="908646"/>
          <a:ext cx="1207806" cy="72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Cloud</a:t>
          </a:r>
        </a:p>
      </dsp:txBody>
      <dsp:txXfrm>
        <a:off x="109812" y="929871"/>
        <a:ext cx="1165356" cy="682233"/>
      </dsp:txXfrm>
    </dsp:sp>
    <dsp:sp modelId="{C400F3B5-24B6-4C22-8204-9F5B478228B4}">
      <dsp:nvSpPr>
        <dsp:cNvPr id="0" name=""/>
        <dsp:cNvSpPr/>
      </dsp:nvSpPr>
      <dsp:spPr>
        <a:xfrm rot="5400000">
          <a:off x="-113321" y="2392937"/>
          <a:ext cx="896397" cy="108702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BC10AC-287D-429C-9633-401E597D3C72}">
      <dsp:nvSpPr>
        <dsp:cNvPr id="0" name=""/>
        <dsp:cNvSpPr/>
      </dsp:nvSpPr>
      <dsp:spPr>
        <a:xfrm>
          <a:off x="88587" y="1814501"/>
          <a:ext cx="1207806" cy="72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Hydrosphere</a:t>
          </a:r>
        </a:p>
      </dsp:txBody>
      <dsp:txXfrm>
        <a:off x="109812" y="1835726"/>
        <a:ext cx="1165356" cy="682233"/>
      </dsp:txXfrm>
    </dsp:sp>
    <dsp:sp modelId="{CB4F839F-D3F2-4EF8-ADB0-A5D40B556679}">
      <dsp:nvSpPr>
        <dsp:cNvPr id="0" name=""/>
        <dsp:cNvSpPr/>
      </dsp:nvSpPr>
      <dsp:spPr>
        <a:xfrm>
          <a:off x="339605" y="2845865"/>
          <a:ext cx="1596925" cy="108702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BB70BE-638A-4512-A7DD-2B63D41ED42C}">
      <dsp:nvSpPr>
        <dsp:cNvPr id="0" name=""/>
        <dsp:cNvSpPr/>
      </dsp:nvSpPr>
      <dsp:spPr>
        <a:xfrm>
          <a:off x="88587" y="2720356"/>
          <a:ext cx="1207806" cy="72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Condensation</a:t>
          </a:r>
        </a:p>
      </dsp:txBody>
      <dsp:txXfrm>
        <a:off x="109812" y="2741581"/>
        <a:ext cx="1165356" cy="682233"/>
      </dsp:txXfrm>
    </dsp:sp>
    <dsp:sp modelId="{A4560B91-2F1A-4F40-B333-903022E06D5E}">
      <dsp:nvSpPr>
        <dsp:cNvPr id="0" name=""/>
        <dsp:cNvSpPr/>
      </dsp:nvSpPr>
      <dsp:spPr>
        <a:xfrm rot="16200000">
          <a:off x="1493060" y="2392937"/>
          <a:ext cx="896397" cy="108702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4D6577-F59D-49A0-B110-C6B2A52A1131}">
      <dsp:nvSpPr>
        <dsp:cNvPr id="0" name=""/>
        <dsp:cNvSpPr/>
      </dsp:nvSpPr>
      <dsp:spPr>
        <a:xfrm>
          <a:off x="1694969" y="2720356"/>
          <a:ext cx="1207806" cy="72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Types of Precipitation</a:t>
          </a:r>
        </a:p>
      </dsp:txBody>
      <dsp:txXfrm>
        <a:off x="1716194" y="2741581"/>
        <a:ext cx="1165356" cy="682233"/>
      </dsp:txXfrm>
    </dsp:sp>
    <dsp:sp modelId="{1B1C393F-0214-4761-A852-D1BC2BB99FBF}">
      <dsp:nvSpPr>
        <dsp:cNvPr id="0" name=""/>
        <dsp:cNvSpPr/>
      </dsp:nvSpPr>
      <dsp:spPr>
        <a:xfrm rot="16200000">
          <a:off x="1493060" y="1487083"/>
          <a:ext cx="896397" cy="108702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44041F-D3D4-4C1E-B8C0-ED5B90C96085}">
      <dsp:nvSpPr>
        <dsp:cNvPr id="0" name=""/>
        <dsp:cNvSpPr/>
      </dsp:nvSpPr>
      <dsp:spPr>
        <a:xfrm>
          <a:off x="1694969" y="1814501"/>
          <a:ext cx="1207806" cy="72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Water Tables and Aquifers</a:t>
          </a:r>
        </a:p>
      </dsp:txBody>
      <dsp:txXfrm>
        <a:off x="1716194" y="1835726"/>
        <a:ext cx="1165356" cy="682233"/>
      </dsp:txXfrm>
    </dsp:sp>
    <dsp:sp modelId="{A7529505-6121-4014-9C06-1FDAE8CAAAF6}">
      <dsp:nvSpPr>
        <dsp:cNvPr id="0" name=""/>
        <dsp:cNvSpPr/>
      </dsp:nvSpPr>
      <dsp:spPr>
        <a:xfrm rot="16200000">
          <a:off x="1493060" y="581228"/>
          <a:ext cx="896397" cy="108702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C08386-3131-411A-A6E3-89755B987C01}">
      <dsp:nvSpPr>
        <dsp:cNvPr id="0" name=""/>
        <dsp:cNvSpPr/>
      </dsp:nvSpPr>
      <dsp:spPr>
        <a:xfrm>
          <a:off x="1694969" y="908646"/>
          <a:ext cx="1207806" cy="72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From Toilet to Tap</a:t>
          </a:r>
        </a:p>
      </dsp:txBody>
      <dsp:txXfrm>
        <a:off x="1716194" y="929871"/>
        <a:ext cx="1165356" cy="682233"/>
      </dsp:txXfrm>
    </dsp:sp>
    <dsp:sp modelId="{BE0AF41B-6512-417D-953B-3D5CD1291475}">
      <dsp:nvSpPr>
        <dsp:cNvPr id="0" name=""/>
        <dsp:cNvSpPr/>
      </dsp:nvSpPr>
      <dsp:spPr>
        <a:xfrm>
          <a:off x="1945988" y="128301"/>
          <a:ext cx="1596925" cy="108702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71770F-C41A-4092-938E-1612368EC718}">
      <dsp:nvSpPr>
        <dsp:cNvPr id="0" name=""/>
        <dsp:cNvSpPr/>
      </dsp:nvSpPr>
      <dsp:spPr>
        <a:xfrm>
          <a:off x="1694969" y="2791"/>
          <a:ext cx="1207806" cy="72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Water Cycle</a:t>
          </a:r>
        </a:p>
      </dsp:txBody>
      <dsp:txXfrm>
        <a:off x="1716194" y="24016"/>
        <a:ext cx="1165356" cy="682233"/>
      </dsp:txXfrm>
    </dsp:sp>
    <dsp:sp modelId="{D054CEA0-A01F-484E-BBB8-2B54C3A140B9}">
      <dsp:nvSpPr>
        <dsp:cNvPr id="0" name=""/>
        <dsp:cNvSpPr/>
      </dsp:nvSpPr>
      <dsp:spPr>
        <a:xfrm rot="5400000">
          <a:off x="3099443" y="581228"/>
          <a:ext cx="896397" cy="108702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555F65-1F46-4DA8-8F4A-3984C947E2F2}">
      <dsp:nvSpPr>
        <dsp:cNvPr id="0" name=""/>
        <dsp:cNvSpPr/>
      </dsp:nvSpPr>
      <dsp:spPr>
        <a:xfrm>
          <a:off x="3301352" y="2791"/>
          <a:ext cx="1207806" cy="72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Evaporation</a:t>
          </a:r>
        </a:p>
      </dsp:txBody>
      <dsp:txXfrm>
        <a:off x="3322577" y="24016"/>
        <a:ext cx="1165356" cy="682233"/>
      </dsp:txXfrm>
    </dsp:sp>
    <dsp:sp modelId="{0F30136D-E305-406D-B54D-116C68640348}">
      <dsp:nvSpPr>
        <dsp:cNvPr id="0" name=""/>
        <dsp:cNvSpPr/>
      </dsp:nvSpPr>
      <dsp:spPr>
        <a:xfrm rot="5400000">
          <a:off x="3099443" y="1487083"/>
          <a:ext cx="896397" cy="108702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727E8C-84C4-47BC-9362-4F4B78A55BD9}">
      <dsp:nvSpPr>
        <dsp:cNvPr id="0" name=""/>
        <dsp:cNvSpPr/>
      </dsp:nvSpPr>
      <dsp:spPr>
        <a:xfrm>
          <a:off x="3301352" y="908646"/>
          <a:ext cx="1207806" cy="72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Precipitation</a:t>
          </a:r>
        </a:p>
      </dsp:txBody>
      <dsp:txXfrm>
        <a:off x="3322577" y="929871"/>
        <a:ext cx="1165356" cy="682233"/>
      </dsp:txXfrm>
    </dsp:sp>
    <dsp:sp modelId="{14ECE8E8-B5CC-4FAB-B8F9-93C6C6A3A391}">
      <dsp:nvSpPr>
        <dsp:cNvPr id="0" name=""/>
        <dsp:cNvSpPr/>
      </dsp:nvSpPr>
      <dsp:spPr>
        <a:xfrm rot="5400000">
          <a:off x="3099443" y="2392937"/>
          <a:ext cx="896397" cy="108702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936B30-F2BC-47CE-882F-C531A61AAC4A}">
      <dsp:nvSpPr>
        <dsp:cNvPr id="0" name=""/>
        <dsp:cNvSpPr/>
      </dsp:nvSpPr>
      <dsp:spPr>
        <a:xfrm>
          <a:off x="3301352" y="1814501"/>
          <a:ext cx="1207806" cy="72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Surface Water</a:t>
          </a:r>
        </a:p>
      </dsp:txBody>
      <dsp:txXfrm>
        <a:off x="3322577" y="1835726"/>
        <a:ext cx="1165356" cy="682233"/>
      </dsp:txXfrm>
    </dsp:sp>
    <dsp:sp modelId="{2C135B7B-B74E-4BF6-8933-1B8A0B99C62F}">
      <dsp:nvSpPr>
        <dsp:cNvPr id="0" name=""/>
        <dsp:cNvSpPr/>
      </dsp:nvSpPr>
      <dsp:spPr>
        <a:xfrm>
          <a:off x="3301352" y="2720356"/>
          <a:ext cx="1207806" cy="72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Watershed</a:t>
          </a:r>
        </a:p>
      </dsp:txBody>
      <dsp:txXfrm>
        <a:off x="3322577" y="2741581"/>
        <a:ext cx="1165356" cy="682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9B0C2-9E14-431C-9513-B9E8649C0E3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6DF6C-C3B0-425B-99D1-5B289628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3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3406-7383-4880-2315-B3FFE4308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28426-033A-9286-A95D-6713DD12D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9669B-668A-4E51-B895-90380180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6044-51B5-4B89-953B-7C945A7CA160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15823-9E8B-B9C2-BE2C-5AADBCA3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068A7-AB19-ECE8-73AA-C7890EF3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0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0D62E-0F80-0383-3B23-50D3675D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D1517-5906-E193-7EA9-3C7D2CE5D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FB0B3-6CC5-A427-C991-0319D4EB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6948-5085-4FE1-BC41-C17EF3B1C7D6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29BFB-D0D9-BC77-A404-77D515AC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1EFD6-C451-9686-560E-EE6862E7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2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B6CFB-2122-45B7-D495-67C60BCE6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2520A-5B9C-B4F8-208C-C618B8837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93FAD-B90C-37CE-636C-BD4D97BD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11F1-DB03-4B30-B503-1FF355C96026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B7EEB-D063-7073-8658-258D21C8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FB599-70E5-59D3-0F3D-B58F3FF9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5" y="4300068"/>
            <a:ext cx="4434835" cy="510474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3464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858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9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078F-8AF0-CE73-C532-2EAD0C0A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DC9DF-94AA-DD82-7D6D-889AF9F46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A0347-605F-086E-444D-306692D4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CFAD-18AC-49BB-A8B7-2D74D4F4B3B7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6DD8B-B84E-8CF8-B804-A179CE91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17F2C-814E-D378-5CB5-4889D8DD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4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6410-B130-438B-EFEE-94EF4982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BD8C9-3B05-7CBA-3532-1AA19E34C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4453-369D-79AE-DBDC-6A440386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3698-FF44-474F-849B-66086311D9EB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6E615-6EEC-42AE-E77D-201851B5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25F56-5707-9D95-20FF-0776F4B7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DA60-7A49-F0E3-DD05-A2BD00C1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105E0-E995-EE34-0BA9-C7620E448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69FB2-5A9A-A209-FBDA-9E054DB95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4ACAF-0F36-247F-B0AE-60E80B1D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A192-E2DC-41F8-8630-2739B664E940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7661E-0937-9A89-E4E0-3AA8617A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D4BD5-2509-1B20-3CFE-022CCF66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4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8DCB-E772-0BB9-E7E3-098C0A6A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E072-3B79-01C0-5287-BDE2ABC89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3E91A-821B-334E-27C0-73A7C36B1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1AF637-6D72-4B90-56E4-6F98E25F6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312C04-EB0F-4947-4772-CE4D7E998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7F9C7-D60A-0421-5B6B-34769A43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F8F6-DDA5-4D9F-9A28-E52B2B16B1F8}" type="datetime1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918CF-14E1-A8FF-3640-508C6E94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604AB-9FF7-76E9-6530-B81BD9CE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0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2C92-7EF3-B7FD-4A0D-303CB9E9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73B91-6C9A-9450-C5CE-656AF027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924-4531-4FE5-92AA-6204220C9680}" type="datetime1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7EAE3-46B9-A2AE-7169-ECC313E3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683E3-9482-6FC1-CA94-FC0BA55C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A0743-54F3-F6DA-6741-6B4E0D39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F37-957E-4243-A5E5-90F633F944B5}" type="datetime1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29397-6CF4-B122-FE40-AFF35223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5060-61FC-2BCA-FBF9-D2264847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9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36AF-F557-C6F2-DE87-55749710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B3BBB-F5EA-9EAA-607E-21DCEA8F6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A61ED-5289-FE1D-A346-7FA4B2875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A3639-C164-E994-2CEC-C7EBED3B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EF19-0DA7-4DDD-91C7-E14A52467FCE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4E3EE-88A0-8538-C34F-7EC7237E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82199-59D9-D3A8-C17A-8A9132AB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23D3-01D7-03B4-06AB-624C1D21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3643D6-96F5-BFAA-D12E-ACD5799BE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A63ED-BEA4-A1E6-C02D-858FEC3BF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1C122-5720-7C4A-717F-37765875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A7EF-FE41-4572-9B16-4988DDB8D315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BE68E-6F05-7650-2D3C-198CA252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4E684-D39D-B427-8009-2A98BEE1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5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2EEC36-7CA1-FDD6-4311-0201ADE1A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6E83B-0717-0BC9-DFE3-C1D1A7FEC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B1E1-208F-C43F-8038-DEBBDBB31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AC5A-B52A-48C5-8C24-284628897FF8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8AD8C-B3D6-AA57-B5FD-27328292F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76310-6786-53A9-F77F-DED77782D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4D69-3A32-414F-B08E-30EF8A81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ater.usgs.gov/edu/watercycle-kids-adv.html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ion.nationalgeographic.org/resource/resource-library-the-water-cycle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ationalgeographic.org/resource/resource-library-the-water-cycle/" TargetMode="External"/><Relationship Id="rId2" Type="http://schemas.openxmlformats.org/officeDocument/2006/relationships/hyperlink" Target="https://water.usgs.gov/edu/watercycle-kids-adv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ater.usgs.gov/edu/watercycle-kids-adv.htm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693" y="741391"/>
            <a:ext cx="3455821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Water Cycle Exploration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Explore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Pair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Share</a:t>
            </a:r>
          </a:p>
        </p:txBody>
      </p:sp>
      <p:pic>
        <p:nvPicPr>
          <p:cNvPr id="4" name="Picture 4" descr="Water Cycle – Definition &amp; Steps Explained With Simple Diagram">
            <a:extLst>
              <a:ext uri="{FF2B5EF4-FFF2-40B4-BE49-F238E27FC236}">
                <a16:creationId xmlns:a16="http://schemas.microsoft.com/office/drawing/2014/main" id="{E52AE701-11B2-77E2-A138-79ABC7FA4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672" y="750130"/>
            <a:ext cx="6389346" cy="53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Slide Number Placeholder 5">
            <a:extLst>
              <a:ext uri="{FF2B5EF4-FFF2-40B4-BE49-F238E27FC236}">
                <a16:creationId xmlns:a16="http://schemas.microsoft.com/office/drawing/2014/main" id="{095BA58F-511F-57DB-0C73-A14781C5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7FDA6-07C1-ECA0-4127-BE9050CD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dirty="0"/>
              <a:t>Scavenger Hunt: Visit the website and click on the interactive titles to solve the riddles below.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B7220002-7F69-013A-CD2C-C877FD3D40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5197" y="2330505"/>
          <a:ext cx="5235978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screenshot of a water cycle&#10;&#10;Description automatically generated">
            <a:extLst>
              <a:ext uri="{FF2B5EF4-FFF2-40B4-BE49-F238E27FC236}">
                <a16:creationId xmlns:a16="http://schemas.microsoft.com/office/drawing/2014/main" id="{3EA732BE-A329-3A2E-72CA-798FC53489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r="25147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8F66CC-7A53-E955-6C49-4DB53D2928B0}"/>
              </a:ext>
            </a:extLst>
          </p:cNvPr>
          <p:cNvSpPr txBox="1"/>
          <p:nvPr/>
        </p:nvSpPr>
        <p:spPr>
          <a:xfrm>
            <a:off x="589560" y="194845"/>
            <a:ext cx="6785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8"/>
              </a:rPr>
              <a:t>https://water.usgs.gov/edu/watercycle-kids-adv.html</a:t>
            </a:r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9728F4-D5BE-767C-4541-4951F10D34BC}"/>
              </a:ext>
            </a:extLst>
          </p:cNvPr>
          <p:cNvCxnSpPr/>
          <p:nvPr/>
        </p:nvCxnSpPr>
        <p:spPr>
          <a:xfrm>
            <a:off x="475260" y="2628900"/>
            <a:ext cx="129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2C6390-484E-46C2-F0BD-E30B98118843}"/>
              </a:ext>
            </a:extLst>
          </p:cNvPr>
          <p:cNvCxnSpPr/>
          <p:nvPr/>
        </p:nvCxnSpPr>
        <p:spPr>
          <a:xfrm>
            <a:off x="4181475" y="2638425"/>
            <a:ext cx="129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FC48A5-CBD3-AB43-97DC-8316B01FB6EF}"/>
              </a:ext>
            </a:extLst>
          </p:cNvPr>
          <p:cNvCxnSpPr/>
          <p:nvPr/>
        </p:nvCxnSpPr>
        <p:spPr>
          <a:xfrm>
            <a:off x="475260" y="6210300"/>
            <a:ext cx="129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4626A-EBDB-CEBD-AE26-8414EC09E3EA}"/>
              </a:ext>
            </a:extLst>
          </p:cNvPr>
          <p:cNvCxnSpPr/>
          <p:nvPr/>
        </p:nvCxnSpPr>
        <p:spPr>
          <a:xfrm>
            <a:off x="4295775" y="6058648"/>
            <a:ext cx="129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C5D9D5-6D0F-AAA4-95D3-E3E59C16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D31934D-5170-F071-C962-C8A0D457D8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6" r="30916"/>
          <a:stretch>
            <a:fillRect/>
          </a:stretch>
        </p:blipFill>
        <p:spPr>
          <a:xfrm>
            <a:off x="6236546" y="867064"/>
            <a:ext cx="5037971" cy="50487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2C56EAAD-6AB8-DC52-8F93-A02AC3255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79422"/>
              </p:ext>
            </p:extLst>
          </p:nvPr>
        </p:nvGraphicFramePr>
        <p:xfrm>
          <a:off x="876693" y="2533476"/>
          <a:ext cx="4597746" cy="344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B105B0-ABD4-A322-3E8C-9A87D727A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4597746" cy="16162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Choice Board: Visit the link. </a:t>
            </a:r>
            <a:r>
              <a:rPr lang="en-US" sz="2700" dirty="0"/>
              <a:t>Each person c</a:t>
            </a: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hooses</a:t>
            </a:r>
            <a:r>
              <a:rPr lang="en-US" sz="2700" dirty="0"/>
              <a:t> one</a:t>
            </a: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article to read silently to themselves. Complete the activity on the next slide!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6438F9-376F-A1AD-7C9C-BA583DB043E8}"/>
              </a:ext>
            </a:extLst>
          </p:cNvPr>
          <p:cNvSpPr/>
          <p:nvPr/>
        </p:nvSpPr>
        <p:spPr>
          <a:xfrm>
            <a:off x="8115300" y="217660"/>
            <a:ext cx="3333750" cy="10474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Make sure you choose an article from the list and that they are different from one another!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E83B15-B5B9-30F3-7477-0C471D0C7A07}"/>
              </a:ext>
            </a:extLst>
          </p:cNvPr>
          <p:cNvSpPr txBox="1"/>
          <p:nvPr/>
        </p:nvSpPr>
        <p:spPr>
          <a:xfrm>
            <a:off x="6096000" y="5137413"/>
            <a:ext cx="5178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Link: </a:t>
            </a:r>
            <a:r>
              <a:rPr lang="en-US" sz="2000" dirty="0">
                <a:hlinkClick r:id="rId8"/>
              </a:rPr>
              <a:t>https://education.nationalgeographic.org/resource/resource-library-the-water-cycle/</a:t>
            </a:r>
            <a:endParaRPr lang="en-US" sz="2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636CD-E312-A1DB-B67C-37BFB4BB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1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E6426-5065-4836-B707-46C42827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A099-27A9-4C1A-9AB7-D31AA709AC68}" type="datetime1">
              <a:rPr lang="en-US" smtClean="0"/>
              <a:t>6/13/2025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D5E1F-AE84-4846-A8B2-1920D3CC3EBA}"/>
              </a:ext>
            </a:extLst>
          </p:cNvPr>
          <p:cNvSpPr txBox="1"/>
          <p:nvPr/>
        </p:nvSpPr>
        <p:spPr>
          <a:xfrm>
            <a:off x="7776669" y="1285461"/>
            <a:ext cx="24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Partner 2 knows…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07B28D82-3674-45E1-AFC3-EED7E9140456}"/>
              </a:ext>
            </a:extLst>
          </p:cNvPr>
          <p:cNvSpPr/>
          <p:nvPr/>
        </p:nvSpPr>
        <p:spPr>
          <a:xfrm>
            <a:off x="1476376" y="189126"/>
            <a:ext cx="8674184" cy="102736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Partner 1: Inform your partner of the title and 3 facts from the article you read. Partner 2 record the information below. Repeat, switching roles.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200844-BBF3-EF6B-68F8-92EDA7B2BD47}"/>
              </a:ext>
            </a:extLst>
          </p:cNvPr>
          <p:cNvSpPr txBox="1"/>
          <p:nvPr/>
        </p:nvSpPr>
        <p:spPr>
          <a:xfrm>
            <a:off x="965646" y="1304097"/>
            <a:ext cx="4480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Partner 2 learned… from Partner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A2A9C-9F0E-7CD1-6AE4-EB369FA3DC9C}"/>
              </a:ext>
            </a:extLst>
          </p:cNvPr>
          <p:cNvSpPr txBox="1"/>
          <p:nvPr/>
        </p:nvSpPr>
        <p:spPr>
          <a:xfrm>
            <a:off x="6645607" y="1304097"/>
            <a:ext cx="4480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Partner 1 learned… from Partner 2</a:t>
            </a:r>
          </a:p>
        </p:txBody>
      </p:sp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6C4D1C3B-0D42-B8E4-DE95-7C8412C71A14}"/>
              </a:ext>
            </a:extLst>
          </p:cNvPr>
          <p:cNvSpPr/>
          <p:nvPr/>
        </p:nvSpPr>
        <p:spPr>
          <a:xfrm>
            <a:off x="520784" y="1534929"/>
            <a:ext cx="5429250" cy="4868103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Scroll: Vertical 12">
            <a:extLst>
              <a:ext uri="{FF2B5EF4-FFF2-40B4-BE49-F238E27FC236}">
                <a16:creationId xmlns:a16="http://schemas.microsoft.com/office/drawing/2014/main" id="{3F96050B-DC42-3B3C-5CF9-A1F6C9559E02}"/>
              </a:ext>
            </a:extLst>
          </p:cNvPr>
          <p:cNvSpPr/>
          <p:nvPr/>
        </p:nvSpPr>
        <p:spPr>
          <a:xfrm>
            <a:off x="6096000" y="1534929"/>
            <a:ext cx="5429250" cy="4868103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545499-6A7D-54F3-72E8-495DD29D2F0C}"/>
              </a:ext>
            </a:extLst>
          </p:cNvPr>
          <p:cNvSpPr/>
          <p:nvPr/>
        </p:nvSpPr>
        <p:spPr>
          <a:xfrm>
            <a:off x="1274271" y="5564832"/>
            <a:ext cx="3922275" cy="53381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Partner 2 records what they learned from partner 1!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FB3F077-FF55-3EA7-C9A6-E52AA246F8ED}"/>
              </a:ext>
            </a:extLst>
          </p:cNvPr>
          <p:cNvSpPr/>
          <p:nvPr/>
        </p:nvSpPr>
        <p:spPr>
          <a:xfrm>
            <a:off x="6849487" y="5564832"/>
            <a:ext cx="3922275" cy="53381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Partner 1 records what they learned from partner 2!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5DD2ECF-F997-CF72-168E-40D040A0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3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538AB-4E88-4CD5-B019-BD1DFA1C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624E5-CE97-4644-A9FD-78855DE0ECE6}" type="datetime1">
              <a:rPr lang="en-US" smtClean="0"/>
              <a:t>6/13/2025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E19353-5152-4E02-B587-81563B8CB0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3575" y="322430"/>
            <a:ext cx="10864851" cy="750530"/>
          </a:xfrm>
          <a:solidFill>
            <a:srgbClr val="87CF13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cs typeface="Arial" panose="020B0604020202020204" pitchFamily="34" charset="0"/>
              </a:rPr>
              <a:t>Sign your name below when you ACE your ET! Call the teacher when finished!</a:t>
            </a: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D457B847-DC45-4FB8-8408-F80841DC247C}"/>
              </a:ext>
            </a:extLst>
          </p:cNvPr>
          <p:cNvSpPr/>
          <p:nvPr/>
        </p:nvSpPr>
        <p:spPr>
          <a:xfrm>
            <a:off x="637938" y="1665055"/>
            <a:ext cx="6186694" cy="4456177"/>
          </a:xfrm>
          <a:prstGeom prst="flowChartAlternateProcess">
            <a:avLst/>
          </a:prstGeom>
          <a:noFill/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9" name="Google Shape;179;p2">
            <a:extLst>
              <a:ext uri="{FF2B5EF4-FFF2-40B4-BE49-F238E27FC236}">
                <a16:creationId xmlns:a16="http://schemas.microsoft.com/office/drawing/2014/main" id="{56F6120B-8566-4671-A1C1-17F0D80CFD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7123" y="5124816"/>
            <a:ext cx="715892" cy="6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IGN HERE - Shopinga">
            <a:extLst>
              <a:ext uri="{FF2B5EF4-FFF2-40B4-BE49-F238E27FC236}">
                <a16:creationId xmlns:a16="http://schemas.microsoft.com/office/drawing/2014/main" id="{43F149A6-2152-4798-AA88-2D1BEBCE3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9" t="11463" r="20642" b="11366"/>
          <a:stretch/>
        </p:blipFill>
        <p:spPr bwMode="auto">
          <a:xfrm>
            <a:off x="7020055" y="1483010"/>
            <a:ext cx="4827743" cy="482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8B262-3A4B-CF1E-AD78-53317523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2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632EB-3F1C-451D-8921-B9229A65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97D90F-1E34-4643-AD4C-EC09FB9C4C9C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2289F9-2CEE-435A-B526-C54EB56E69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1725" y="4267200"/>
            <a:ext cx="5534025" cy="1401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62513-F48C-42DA-AC5C-4D91024433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81725" y="1189038"/>
            <a:ext cx="5534025" cy="30781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USGS: </a:t>
            </a:r>
            <a:r>
              <a:rPr lang="en-US" sz="2400" dirty="0">
                <a:solidFill>
                  <a:srgbClr val="000000"/>
                </a:solidFill>
                <a:hlinkClick r:id="rId2"/>
              </a:rPr>
              <a:t>https://water.usgs.gov/edu/watercycle-kids-adv.html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National Geographic Education – The Water Cycle: </a:t>
            </a:r>
            <a:r>
              <a:rPr lang="en-US" sz="2400" dirty="0">
                <a:solidFill>
                  <a:srgbClr val="000000"/>
                </a:solidFill>
                <a:hlinkClick r:id="rId3"/>
              </a:rPr>
              <a:t>https://education.nationalgeographic.org/resource/resource-library-the-water-cycle/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resources">
            <a:extLst>
              <a:ext uri="{FF2B5EF4-FFF2-40B4-BE49-F238E27FC236}">
                <a16:creationId xmlns:a16="http://schemas.microsoft.com/office/drawing/2014/main" id="{BCE448B0-5DEE-437E-86EA-EDBB15968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8" r="12148" b="1"/>
          <a:stretch/>
        </p:blipFill>
        <p:spPr bwMode="auto"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82774-EB7E-FC39-3C1A-65940343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6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70494A-85F8-4CBC-83F9-155AD78AF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This class is being recorded for learning purposes!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5A7F68-7578-4E00-88A6-42096A5D2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000" b="1" dirty="0"/>
              <a:t>BE KIND</a:t>
            </a:r>
          </a:p>
          <a:p>
            <a:r>
              <a:rPr lang="en-US" sz="2000" dirty="0"/>
              <a:t>Take Risks!</a:t>
            </a:r>
          </a:p>
          <a:p>
            <a:r>
              <a:rPr lang="en-US" sz="2000" dirty="0"/>
              <a:t>Don’t be afraid to try!</a:t>
            </a:r>
          </a:p>
          <a:p>
            <a:r>
              <a:rPr lang="en-US" sz="2000" dirty="0"/>
              <a:t>Make Mistakes!</a:t>
            </a:r>
          </a:p>
          <a:p>
            <a:r>
              <a:rPr lang="en-US" sz="2000" dirty="0"/>
              <a:t>Show Respect!</a:t>
            </a:r>
          </a:p>
          <a:p>
            <a:r>
              <a:rPr lang="en-US" sz="2000" dirty="0"/>
              <a:t>Use Manners!</a:t>
            </a:r>
          </a:p>
          <a:p>
            <a:r>
              <a:rPr lang="en-US" sz="2000" dirty="0"/>
              <a:t>Participate!</a:t>
            </a:r>
          </a:p>
          <a:p>
            <a:r>
              <a:rPr lang="en-US" sz="2000" dirty="0"/>
              <a:t>Complete today’s assignment in class!</a:t>
            </a:r>
            <a:endParaRPr lang="en-US" sz="16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028" name="Picture 4" descr="20 Best Call Recording Apps for Android 2021 Updated | Free Download">
            <a:extLst>
              <a:ext uri="{FF2B5EF4-FFF2-40B4-BE49-F238E27FC236}">
                <a16:creationId xmlns:a16="http://schemas.microsoft.com/office/drawing/2014/main" id="{27C0F4F2-52EF-412E-B65B-BCD00DD04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r="24299" b="-1"/>
          <a:stretch/>
        </p:blipFill>
        <p:spPr bwMode="auto"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035" name="Slide Number Placeholder 5">
            <a:extLst>
              <a:ext uri="{FF2B5EF4-FFF2-40B4-BE49-F238E27FC236}">
                <a16:creationId xmlns:a16="http://schemas.microsoft.com/office/drawing/2014/main" id="{145E234C-FE55-ADD5-5129-A0D9A6C9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E29BF23-FB14-4C3F-BD6C-D8C0FC90D39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92C632D-72A3-487F-BB68-8E3AE7F99B3C}" type="datetime1">
              <a:rPr lang="en-US" smtClean="0"/>
              <a:t>6/13/2025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7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5FD3AD-5DAD-D71C-C53D-01556F671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anchor="b">
            <a:normAutofit/>
          </a:bodyPr>
          <a:lstStyle/>
          <a:p>
            <a:r>
              <a:rPr lang="en-US" sz="3700"/>
              <a:t>Objectives and State Standards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AC233-5989-4398-8961-2599C0AD3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b="1" dirty="0"/>
              <a:t>Objective/s</a:t>
            </a:r>
            <a:r>
              <a:rPr lang="en-US" sz="2200" dirty="0"/>
              <a:t>: Students explore different activities regarding the water cycle to discuss their findings with a partner to earn a 100% on today’s assignment.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b="1" dirty="0"/>
              <a:t>Indiana State Standards: S-ESS2-4</a:t>
            </a:r>
            <a:r>
              <a:rPr lang="en-US" sz="2200" dirty="0"/>
              <a:t> Develop a model to describe the cycling of water through Earth's systems driven by energy from the sun and the force of gravity. </a:t>
            </a: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BEA7AA12-6821-4743-B3B5-6E5E281E5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84"/>
          <a:stretch/>
        </p:blipFill>
        <p:spPr bwMode="auto"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F882EA0-BDC3-F12B-4E29-C8A1C521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4C3ABE9F-5F7D-45BF-9889-BED9441A44E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D10485B-9D3C-4939-8CAF-A205E3BE48C1}" type="datetime1">
              <a:rPr lang="en-US" smtClean="0"/>
              <a:t>6/13/2025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5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5D53-F799-4CA3-9BE3-5C9E3A85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7684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You may…</a:t>
            </a:r>
            <a:br>
              <a:rPr lang="en-US" sz="3200" dirty="0"/>
            </a:br>
            <a:r>
              <a:rPr lang="en-US" sz="3200" dirty="0"/>
              <a:t>1. Work alone by downloading the PPT under content in your D2</a:t>
            </a:r>
            <a:br>
              <a:rPr lang="en-US" sz="3200" dirty="0"/>
            </a:br>
            <a:r>
              <a:rPr lang="en-US" sz="3200" dirty="0"/>
              <a:t>2. Work in at a table with 2 or 3 friends</a:t>
            </a:r>
            <a:br>
              <a:rPr lang="en-US" sz="3200" dirty="0"/>
            </a:br>
            <a:r>
              <a:rPr lang="en-US" sz="3200" dirty="0"/>
              <a:t>3. Work individually in Nearpod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F62E6-1871-420B-B35F-4BC21370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1A03-5277-45C8-9B0B-6E2738EC8B75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EB1A1-8D36-4E4F-8619-49394649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Using Breakout Rooms with Less Stress and Better Results | Faculty Focus">
            <a:extLst>
              <a:ext uri="{FF2B5EF4-FFF2-40B4-BE49-F238E27FC236}">
                <a16:creationId xmlns:a16="http://schemas.microsoft.com/office/drawing/2014/main" id="{736A6203-93B5-41FA-9086-A6E734EF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10" y="2316065"/>
            <a:ext cx="7504218" cy="398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7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6EEF-882A-8AC4-F81A-773CC0FC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You Must Screen Share or Else! Dun </a:t>
            </a:r>
            <a:r>
              <a:rPr lang="en-US" sz="4000" dirty="0" err="1"/>
              <a:t>Dun</a:t>
            </a:r>
            <a:r>
              <a:rPr lang="en-US" sz="4000" dirty="0"/>
              <a:t> </a:t>
            </a:r>
            <a:r>
              <a:rPr lang="en-US" sz="4000" dirty="0" err="1"/>
              <a:t>Dun</a:t>
            </a:r>
            <a:r>
              <a:rPr lang="en-US" sz="4000" dirty="0"/>
              <a:t> </a:t>
            </a:r>
            <a:r>
              <a:rPr lang="en-US" sz="4000" dirty="0" err="1"/>
              <a:t>Dun</a:t>
            </a:r>
            <a:r>
              <a:rPr lang="en-US" sz="4000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D18FE-08CF-B73E-77AE-316EC73C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924-4531-4FE5-92AA-6204220C9680}" type="datetime1">
              <a:rPr lang="en-US" smtClean="0"/>
              <a:t>6/13/2025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66E18-9109-610D-1C53-BE402065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How to Share Your Screen in a Zoom Meeting">
            <a:extLst>
              <a:ext uri="{FF2B5EF4-FFF2-40B4-BE49-F238E27FC236}">
                <a16:creationId xmlns:a16="http://schemas.microsoft.com/office/drawing/2014/main" id="{D02FA7DF-0580-4F5B-2BD9-FEF1D4C78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6" y="2121682"/>
            <a:ext cx="11304108" cy="322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0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eakout Rooms: Zoom Calls have Become Doom">
            <a:extLst>
              <a:ext uri="{FF2B5EF4-FFF2-40B4-BE49-F238E27FC236}">
                <a16:creationId xmlns:a16="http://schemas.microsoft.com/office/drawing/2014/main" id="{0CE32F01-F4BD-4A4C-9A9F-DAF2D92A9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9" y="2417010"/>
            <a:ext cx="5786817" cy="39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88EC7-00AB-49FE-B81D-EB5F3B02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448300" cy="752473"/>
          </a:xfrm>
        </p:spPr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5D036-0236-4860-96E7-E818A5FDF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7774"/>
            <a:ext cx="5181600" cy="534352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Download the PPT to write on it or work in </a:t>
            </a:r>
            <a:r>
              <a:rPr lang="en-US" dirty="0" err="1"/>
              <a:t>NearPod</a:t>
            </a:r>
            <a:endParaRPr lang="en-US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Raise hand immediately if someone is MIA or not participating at the table. Teacher will contact LC.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Collaborate not compete!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Read and complete the prompts on each slide.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Complete today’s Exit Ticket.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Raise your hand for the teacher to check when finished.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3EA96-3E16-4270-BB63-E4279DBC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CEB1-241F-4BC3-B603-FF9063B56154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3D9CA-1F67-C898-C399-8FA6C985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8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983F8A-AECC-F822-6FF9-5C268BF3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8" y="0"/>
            <a:ext cx="9534743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83AAD7-0E89-BD6A-35AD-074BA1451DB6}"/>
              </a:ext>
            </a:extLst>
          </p:cNvPr>
          <p:cNvSpPr/>
          <p:nvPr/>
        </p:nvSpPr>
        <p:spPr>
          <a:xfrm>
            <a:off x="355600" y="629919"/>
            <a:ext cx="2120900" cy="56661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 circles on the diagram where or when you have seen or experienced any of the terms. Explain in chat.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Example: I circled rivers because I use them to kayak!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 circled ground water storage because we draw water from our well. 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1EE8EF46-4BB3-5C39-F2DB-59173ECD99EB}"/>
              </a:ext>
            </a:extLst>
          </p:cNvPr>
          <p:cNvSpPr/>
          <p:nvPr/>
        </p:nvSpPr>
        <p:spPr>
          <a:xfrm>
            <a:off x="3838575" y="2876550"/>
            <a:ext cx="628650" cy="295275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B3F04D-D157-49CB-776D-08E4DC53F3B5}"/>
              </a:ext>
            </a:extLst>
          </p:cNvPr>
          <p:cNvCxnSpPr>
            <a:cxnSpLocks/>
          </p:cNvCxnSpPr>
          <p:nvPr/>
        </p:nvCxnSpPr>
        <p:spPr>
          <a:xfrm flipV="1">
            <a:off x="2085975" y="3171825"/>
            <a:ext cx="1752600" cy="1095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4AFF34A-D0DF-C57F-7952-A2DF9FF2AF99}"/>
              </a:ext>
            </a:extLst>
          </p:cNvPr>
          <p:cNvSpPr/>
          <p:nvPr/>
        </p:nvSpPr>
        <p:spPr>
          <a:xfrm>
            <a:off x="5781674" y="6105526"/>
            <a:ext cx="2181225" cy="485774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82CA48-496E-5CB6-05E2-F8E1DE67D68E}"/>
              </a:ext>
            </a:extLst>
          </p:cNvPr>
          <p:cNvCxnSpPr>
            <a:cxnSpLocks/>
          </p:cNvCxnSpPr>
          <p:nvPr/>
        </p:nvCxnSpPr>
        <p:spPr>
          <a:xfrm>
            <a:off x="2146727" y="4897752"/>
            <a:ext cx="3543299" cy="13303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04BFB42A-65EF-D797-E035-E1BFDD6D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5325-B4CE-4FCB-970B-FF63635005B6}" type="datetime1">
              <a:rPr lang="en-US" smtClean="0"/>
              <a:t>6/13/2025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B89414B-A379-6A28-7B6C-CDA97B23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4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4A5DF-D344-1EB6-9117-A4F9A51C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3" y="891401"/>
            <a:ext cx="10748011" cy="5698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F25607-09E6-707E-B7A1-D3843FF6D788}"/>
              </a:ext>
            </a:extLst>
          </p:cNvPr>
          <p:cNvSpPr txBox="1"/>
          <p:nvPr/>
        </p:nvSpPr>
        <p:spPr>
          <a:xfrm>
            <a:off x="972353" y="267791"/>
            <a:ext cx="10247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an example of what geologist view when they study water cycle diagrams!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9ED432-1953-1B21-7509-DABC190A99B4}"/>
              </a:ext>
            </a:extLst>
          </p:cNvPr>
          <p:cNvSpPr/>
          <p:nvPr/>
        </p:nvSpPr>
        <p:spPr>
          <a:xfrm>
            <a:off x="5829300" y="5276850"/>
            <a:ext cx="3371850" cy="121362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Discuss: How is this diagram different from the one we just viewed?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A5381E-993E-20A2-7A69-790E7015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FFEE-F999-438E-A74D-22472CA61137}" type="datetime1">
              <a:rPr lang="en-US" smtClean="0"/>
              <a:t>6/13/2025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C6317-D5F8-2D4C-261D-64292560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4D69-3A32-414F-B08E-30EF8A8115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7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7FDA6-07C1-ECA0-4127-BE9050CD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dirty="0"/>
              <a:t>Scavenger Hunt: Visit the website and click on the interactive titles to solve the riddles below.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2EC96924-24D5-F6E0-542C-B92D1318F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679325"/>
              </p:ext>
            </p:extLst>
          </p:nvPr>
        </p:nvGraphicFramePr>
        <p:xfrm>
          <a:off x="355197" y="2330505"/>
          <a:ext cx="5330612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screenshot of a water cycle&#10;&#10;Description automatically generated">
            <a:extLst>
              <a:ext uri="{FF2B5EF4-FFF2-40B4-BE49-F238E27FC236}">
                <a16:creationId xmlns:a16="http://schemas.microsoft.com/office/drawing/2014/main" id="{3EA732BE-A329-3A2E-72CA-798FC53489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r="25147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92910F-0BCC-971C-9F91-09E1C14A616A}"/>
              </a:ext>
            </a:extLst>
          </p:cNvPr>
          <p:cNvSpPr txBox="1"/>
          <p:nvPr/>
        </p:nvSpPr>
        <p:spPr>
          <a:xfrm>
            <a:off x="589560" y="156505"/>
            <a:ext cx="6785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8"/>
              </a:rPr>
              <a:t>https://water.usgs.gov/edu/watercycle-kids-adv.html</a:t>
            </a:r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9303EE-4BBB-B0FA-89E7-919F291B1EEA}"/>
              </a:ext>
            </a:extLst>
          </p:cNvPr>
          <p:cNvCxnSpPr/>
          <p:nvPr/>
        </p:nvCxnSpPr>
        <p:spPr>
          <a:xfrm>
            <a:off x="1285875" y="3552825"/>
            <a:ext cx="1352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A54614-95F7-5984-5F91-2184811DF723}"/>
              </a:ext>
            </a:extLst>
          </p:cNvPr>
          <p:cNvCxnSpPr/>
          <p:nvPr/>
        </p:nvCxnSpPr>
        <p:spPr>
          <a:xfrm>
            <a:off x="3971925" y="3552825"/>
            <a:ext cx="1352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58F362-92B1-6034-FD6A-714C142D3960}"/>
              </a:ext>
            </a:extLst>
          </p:cNvPr>
          <p:cNvCxnSpPr/>
          <p:nvPr/>
        </p:nvCxnSpPr>
        <p:spPr>
          <a:xfrm>
            <a:off x="1266825" y="5000625"/>
            <a:ext cx="1352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B76FCF-080E-DB28-D26A-A61C57C1E491}"/>
              </a:ext>
            </a:extLst>
          </p:cNvPr>
          <p:cNvCxnSpPr/>
          <p:nvPr/>
        </p:nvCxnSpPr>
        <p:spPr>
          <a:xfrm>
            <a:off x="3971925" y="5000625"/>
            <a:ext cx="1352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D65E16-8387-2D54-F16D-620197969CF1}"/>
              </a:ext>
            </a:extLst>
          </p:cNvPr>
          <p:cNvCxnSpPr/>
          <p:nvPr/>
        </p:nvCxnSpPr>
        <p:spPr>
          <a:xfrm>
            <a:off x="1266825" y="6367480"/>
            <a:ext cx="1352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FE7D49-3372-6171-9CBE-55589F2D7B29}"/>
              </a:ext>
            </a:extLst>
          </p:cNvPr>
          <p:cNvCxnSpPr/>
          <p:nvPr/>
        </p:nvCxnSpPr>
        <p:spPr>
          <a:xfrm>
            <a:off x="3971925" y="6348430"/>
            <a:ext cx="1352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6118A8E-574C-28E0-E2B2-3BED03CC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3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74E83FDCCB04782FC6E3DC4C5BA56" ma:contentTypeVersion="17" ma:contentTypeDescription="Create a new document." ma:contentTypeScope="" ma:versionID="5506a113aadb3eb79db8095568fec9cb">
  <xsd:schema xmlns:xsd="http://www.w3.org/2001/XMLSchema" xmlns:xs="http://www.w3.org/2001/XMLSchema" xmlns:p="http://schemas.microsoft.com/office/2006/metadata/properties" xmlns:ns3="6bd7d04a-09e1-4ce0-a9ca-220db1ecaeeb" xmlns:ns4="9a603f10-5b9e-4258-bf79-3a1af7a8a4ae" targetNamespace="http://schemas.microsoft.com/office/2006/metadata/properties" ma:root="true" ma:fieldsID="8975b7f71a79f9ca1584b7098fa7b924" ns3:_="" ns4:_="">
    <xsd:import namespace="6bd7d04a-09e1-4ce0-a9ca-220db1ecaeeb"/>
    <xsd:import namespace="9a603f10-5b9e-4258-bf79-3a1af7a8a4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7d04a-09e1-4ce0-a9ca-220db1eca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03f10-5b9e-4258-bf79-3a1af7a8a4a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d7d04a-09e1-4ce0-a9ca-220db1ecaeeb" xsi:nil="true"/>
  </documentManagement>
</p:properties>
</file>

<file path=customXml/itemProps1.xml><?xml version="1.0" encoding="utf-8"?>
<ds:datastoreItem xmlns:ds="http://schemas.openxmlformats.org/officeDocument/2006/customXml" ds:itemID="{D1FE37EB-FB8D-487D-A243-846E054AA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d7d04a-09e1-4ce0-a9ca-220db1ecaeeb"/>
    <ds:schemaRef ds:uri="9a603f10-5b9e-4258-bf79-3a1af7a8a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8E909E-17AF-473A-84CA-D5CE9078FF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E5F69C-480A-4E7E-9489-F11353ACF3A8}">
  <ds:schemaRefs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9a603f10-5b9e-4258-bf79-3a1af7a8a4ae"/>
    <ds:schemaRef ds:uri="6bd7d04a-09e1-4ce0-a9ca-220db1ecaee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678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Water Cycle Exploration </vt:lpstr>
      <vt:lpstr>This class is being recorded for learning purposes!</vt:lpstr>
      <vt:lpstr>Objectives and State Standards</vt:lpstr>
      <vt:lpstr>You may… 1. Work alone by downloading the PPT under content in your D2 2. Work in at a table with 2 or 3 friends 3. Work individually in Nearpod</vt:lpstr>
      <vt:lpstr>You Must Screen Share or Else! Dun Dun Dun Dun </vt:lpstr>
      <vt:lpstr>Expectations</vt:lpstr>
      <vt:lpstr>PowerPoint Presentation</vt:lpstr>
      <vt:lpstr>PowerPoint Presentation</vt:lpstr>
      <vt:lpstr>Scavenger Hunt: Visit the website and click on the interactive titles to solve the riddles below.</vt:lpstr>
      <vt:lpstr>Scavenger Hunt: Visit the website and click on the interactive titles to solve the riddles below.</vt:lpstr>
      <vt:lpstr>Choice Board: Visit the link. Each person chooses one article to read silently to themselves. Complete the activity on the next slide!</vt:lpstr>
      <vt:lpstr>PowerPoint Presentation</vt:lpstr>
      <vt:lpstr>Sign your name below when you ACE your ET! Call the teacher when finished!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Cycle Exploration</dc:title>
  <dc:creator>Meyer, Julie</dc:creator>
  <cp:lastModifiedBy>Meyer, Julie</cp:lastModifiedBy>
  <cp:revision>6</cp:revision>
  <dcterms:created xsi:type="dcterms:W3CDTF">2023-10-04T16:37:43Z</dcterms:created>
  <dcterms:modified xsi:type="dcterms:W3CDTF">2025-06-13T15:09:47Z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0x01010060674E83FDCCB04782FC6E3DC4C5BA56</vt:lpwstr>
  </property>
</Properties>
</file>